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6432" y="643128"/>
            <a:ext cx="5279135" cy="5571743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839198" y="813473"/>
            <a:ext cx="677545" cy="676910"/>
          </a:xfrm>
          <a:custGeom>
            <a:avLst/>
            <a:gdLst/>
            <a:ahLst/>
            <a:cxnLst/>
            <a:rect l="l" t="t" r="r" b="b"/>
            <a:pathLst>
              <a:path w="677544" h="676910">
                <a:moveTo>
                  <a:pt x="338467" y="676731"/>
                </a:moveTo>
                <a:lnTo>
                  <a:pt x="292539" y="673642"/>
                </a:lnTo>
                <a:lnTo>
                  <a:pt x="248488" y="664644"/>
                </a:lnTo>
                <a:lnTo>
                  <a:pt x="206720" y="650140"/>
                </a:lnTo>
                <a:lnTo>
                  <a:pt x="167636" y="630534"/>
                </a:lnTo>
                <a:lnTo>
                  <a:pt x="131639" y="606228"/>
                </a:lnTo>
                <a:lnTo>
                  <a:pt x="99134" y="577626"/>
                </a:lnTo>
                <a:lnTo>
                  <a:pt x="70508" y="545107"/>
                </a:lnTo>
                <a:lnTo>
                  <a:pt x="46210" y="509145"/>
                </a:lnTo>
                <a:lnTo>
                  <a:pt x="26598" y="470073"/>
                </a:lnTo>
                <a:lnTo>
                  <a:pt x="12090" y="428316"/>
                </a:lnTo>
                <a:lnTo>
                  <a:pt x="3089" y="384279"/>
                </a:lnTo>
                <a:lnTo>
                  <a:pt x="0" y="338365"/>
                </a:lnTo>
                <a:lnTo>
                  <a:pt x="3089" y="292451"/>
                </a:lnTo>
                <a:lnTo>
                  <a:pt x="12090" y="248414"/>
                </a:lnTo>
                <a:lnTo>
                  <a:pt x="26598" y="206658"/>
                </a:lnTo>
                <a:lnTo>
                  <a:pt x="46210" y="167585"/>
                </a:lnTo>
                <a:lnTo>
                  <a:pt x="70523" y="131600"/>
                </a:lnTo>
                <a:lnTo>
                  <a:pt x="99134" y="99104"/>
                </a:lnTo>
                <a:lnTo>
                  <a:pt x="131639" y="70502"/>
                </a:lnTo>
                <a:lnTo>
                  <a:pt x="167636" y="46196"/>
                </a:lnTo>
                <a:lnTo>
                  <a:pt x="206720" y="26590"/>
                </a:lnTo>
                <a:lnTo>
                  <a:pt x="248488" y="12086"/>
                </a:lnTo>
                <a:lnTo>
                  <a:pt x="292539" y="3088"/>
                </a:lnTo>
                <a:lnTo>
                  <a:pt x="338467" y="0"/>
                </a:lnTo>
                <a:lnTo>
                  <a:pt x="384377" y="3123"/>
                </a:lnTo>
                <a:lnTo>
                  <a:pt x="428410" y="12147"/>
                </a:lnTo>
                <a:lnTo>
                  <a:pt x="470162" y="26667"/>
                </a:lnTo>
                <a:lnTo>
                  <a:pt x="489551" y="36402"/>
                </a:lnTo>
                <a:lnTo>
                  <a:pt x="338467" y="36402"/>
                </a:lnTo>
                <a:lnTo>
                  <a:pt x="315337" y="41071"/>
                </a:lnTo>
                <a:lnTo>
                  <a:pt x="313627" y="42223"/>
                </a:lnTo>
                <a:lnTo>
                  <a:pt x="272911" y="42223"/>
                </a:lnTo>
                <a:lnTo>
                  <a:pt x="228188" y="55841"/>
                </a:lnTo>
                <a:lnTo>
                  <a:pt x="186912" y="75681"/>
                </a:lnTo>
                <a:lnTo>
                  <a:pt x="149563" y="101142"/>
                </a:lnTo>
                <a:lnTo>
                  <a:pt x="116581" y="131678"/>
                </a:lnTo>
                <a:lnTo>
                  <a:pt x="88575" y="166530"/>
                </a:lnTo>
                <a:lnTo>
                  <a:pt x="65900" y="205256"/>
                </a:lnTo>
                <a:lnTo>
                  <a:pt x="49081" y="247204"/>
                </a:lnTo>
                <a:lnTo>
                  <a:pt x="38598" y="291774"/>
                </a:lnTo>
                <a:lnTo>
                  <a:pt x="34935" y="338365"/>
                </a:lnTo>
                <a:lnTo>
                  <a:pt x="37584" y="378251"/>
                </a:lnTo>
                <a:lnTo>
                  <a:pt x="45453" y="417266"/>
                </a:lnTo>
                <a:lnTo>
                  <a:pt x="58402" y="454903"/>
                </a:lnTo>
                <a:lnTo>
                  <a:pt x="76292" y="490655"/>
                </a:lnTo>
                <a:lnTo>
                  <a:pt x="108986" y="521143"/>
                </a:lnTo>
                <a:lnTo>
                  <a:pt x="151139" y="538981"/>
                </a:lnTo>
                <a:lnTo>
                  <a:pt x="198373" y="545107"/>
                </a:lnTo>
                <a:lnTo>
                  <a:pt x="322358" y="545107"/>
                </a:lnTo>
                <a:lnTo>
                  <a:pt x="300506" y="556171"/>
                </a:lnTo>
                <a:lnTo>
                  <a:pt x="126707" y="556171"/>
                </a:lnTo>
                <a:lnTo>
                  <a:pt x="126711" y="557043"/>
                </a:lnTo>
                <a:lnTo>
                  <a:pt x="163919" y="588033"/>
                </a:lnTo>
                <a:lnTo>
                  <a:pt x="204500" y="612138"/>
                </a:lnTo>
                <a:lnTo>
                  <a:pt x="247607" y="629357"/>
                </a:lnTo>
                <a:lnTo>
                  <a:pt x="292399" y="639688"/>
                </a:lnTo>
                <a:lnTo>
                  <a:pt x="338032" y="643131"/>
                </a:lnTo>
                <a:lnTo>
                  <a:pt x="484186" y="643131"/>
                </a:lnTo>
                <a:lnTo>
                  <a:pt x="470214" y="650140"/>
                </a:lnTo>
                <a:lnTo>
                  <a:pt x="428445" y="664644"/>
                </a:lnTo>
                <a:lnTo>
                  <a:pt x="384395" y="673642"/>
                </a:lnTo>
                <a:lnTo>
                  <a:pt x="338467" y="676731"/>
                </a:lnTo>
                <a:close/>
              </a:path>
              <a:path w="677544" h="676910">
                <a:moveTo>
                  <a:pt x="405541" y="155214"/>
                </a:moveTo>
                <a:lnTo>
                  <a:pt x="338467" y="155214"/>
                </a:lnTo>
                <a:lnTo>
                  <a:pt x="361597" y="150546"/>
                </a:lnTo>
                <a:lnTo>
                  <a:pt x="380485" y="137814"/>
                </a:lnTo>
                <a:lnTo>
                  <a:pt x="393221" y="118931"/>
                </a:lnTo>
                <a:lnTo>
                  <a:pt x="397891" y="95808"/>
                </a:lnTo>
                <a:lnTo>
                  <a:pt x="393221" y="72685"/>
                </a:lnTo>
                <a:lnTo>
                  <a:pt x="380485" y="53802"/>
                </a:lnTo>
                <a:lnTo>
                  <a:pt x="361597" y="41071"/>
                </a:lnTo>
                <a:lnTo>
                  <a:pt x="338467" y="36402"/>
                </a:lnTo>
                <a:lnTo>
                  <a:pt x="489551" y="36402"/>
                </a:lnTo>
                <a:lnTo>
                  <a:pt x="501125" y="42213"/>
                </a:lnTo>
                <a:lnTo>
                  <a:pt x="404003" y="42213"/>
                </a:lnTo>
                <a:lnTo>
                  <a:pt x="420390" y="69557"/>
                </a:lnTo>
                <a:lnTo>
                  <a:pt x="425852" y="99997"/>
                </a:lnTo>
                <a:lnTo>
                  <a:pt x="420390" y="130437"/>
                </a:lnTo>
                <a:lnTo>
                  <a:pt x="405541" y="155214"/>
                </a:lnTo>
                <a:close/>
              </a:path>
              <a:path w="677544" h="676910">
                <a:moveTo>
                  <a:pt x="607461" y="543575"/>
                </a:moveTo>
                <a:lnTo>
                  <a:pt x="493682" y="543575"/>
                </a:lnTo>
                <a:lnTo>
                  <a:pt x="537529" y="534825"/>
                </a:lnTo>
                <a:lnTo>
                  <a:pt x="575777" y="515318"/>
                </a:lnTo>
                <a:lnTo>
                  <a:pt x="604696" y="484245"/>
                </a:lnTo>
                <a:lnTo>
                  <a:pt x="622627" y="445175"/>
                </a:lnTo>
                <a:lnTo>
                  <a:pt x="634858" y="403972"/>
                </a:lnTo>
                <a:lnTo>
                  <a:pt x="641603" y="355059"/>
                </a:lnTo>
                <a:lnTo>
                  <a:pt x="640452" y="306990"/>
                </a:lnTo>
                <a:lnTo>
                  <a:pt x="631879" y="260509"/>
                </a:lnTo>
                <a:lnTo>
                  <a:pt x="616361" y="216363"/>
                </a:lnTo>
                <a:lnTo>
                  <a:pt x="594372" y="175295"/>
                </a:lnTo>
                <a:lnTo>
                  <a:pt x="566388" y="138051"/>
                </a:lnTo>
                <a:lnTo>
                  <a:pt x="532883" y="105376"/>
                </a:lnTo>
                <a:lnTo>
                  <a:pt x="494334" y="78015"/>
                </a:lnTo>
                <a:lnTo>
                  <a:pt x="451215" y="56712"/>
                </a:lnTo>
                <a:lnTo>
                  <a:pt x="404003" y="42213"/>
                </a:lnTo>
                <a:lnTo>
                  <a:pt x="501145" y="42223"/>
                </a:lnTo>
                <a:lnTo>
                  <a:pt x="545216" y="70591"/>
                </a:lnTo>
                <a:lnTo>
                  <a:pt x="577713" y="99190"/>
                </a:lnTo>
                <a:lnTo>
                  <a:pt x="606321" y="131678"/>
                </a:lnTo>
                <a:lnTo>
                  <a:pt x="630637" y="167652"/>
                </a:lnTo>
                <a:lnTo>
                  <a:pt x="650258" y="206710"/>
                </a:lnTo>
                <a:lnTo>
                  <a:pt x="664771" y="248414"/>
                </a:lnTo>
                <a:lnTo>
                  <a:pt x="673806" y="292451"/>
                </a:lnTo>
                <a:lnTo>
                  <a:pt x="676934" y="338365"/>
                </a:lnTo>
                <a:lnTo>
                  <a:pt x="673844" y="384279"/>
                </a:lnTo>
                <a:lnTo>
                  <a:pt x="664844" y="428316"/>
                </a:lnTo>
                <a:lnTo>
                  <a:pt x="650336" y="470073"/>
                </a:lnTo>
                <a:lnTo>
                  <a:pt x="630723" y="509145"/>
                </a:lnTo>
                <a:lnTo>
                  <a:pt x="607461" y="543575"/>
                </a:lnTo>
                <a:close/>
              </a:path>
              <a:path w="677544" h="676910">
                <a:moveTo>
                  <a:pt x="343940" y="187184"/>
                </a:moveTo>
                <a:lnTo>
                  <a:pt x="310722" y="182859"/>
                </a:lnTo>
                <a:lnTo>
                  <a:pt x="280671" y="165518"/>
                </a:lnTo>
                <a:lnTo>
                  <a:pt x="259703" y="137880"/>
                </a:lnTo>
                <a:lnTo>
                  <a:pt x="251258" y="105473"/>
                </a:lnTo>
                <a:lnTo>
                  <a:pt x="255584" y="72265"/>
                </a:lnTo>
                <a:lnTo>
                  <a:pt x="272930" y="42223"/>
                </a:lnTo>
                <a:lnTo>
                  <a:pt x="313627" y="42223"/>
                </a:lnTo>
                <a:lnTo>
                  <a:pt x="296448" y="53802"/>
                </a:lnTo>
                <a:lnTo>
                  <a:pt x="283713" y="72685"/>
                </a:lnTo>
                <a:lnTo>
                  <a:pt x="279043" y="95808"/>
                </a:lnTo>
                <a:lnTo>
                  <a:pt x="283713" y="118931"/>
                </a:lnTo>
                <a:lnTo>
                  <a:pt x="296448" y="137814"/>
                </a:lnTo>
                <a:lnTo>
                  <a:pt x="315337" y="150546"/>
                </a:lnTo>
                <a:lnTo>
                  <a:pt x="338467" y="155214"/>
                </a:lnTo>
                <a:lnTo>
                  <a:pt x="405541" y="155214"/>
                </a:lnTo>
                <a:lnTo>
                  <a:pt x="404003" y="157780"/>
                </a:lnTo>
                <a:lnTo>
                  <a:pt x="376356" y="178741"/>
                </a:lnTo>
                <a:lnTo>
                  <a:pt x="343940" y="187184"/>
                </a:lnTo>
                <a:close/>
              </a:path>
              <a:path w="677544" h="676910">
                <a:moveTo>
                  <a:pt x="288207" y="492313"/>
                </a:moveTo>
                <a:lnTo>
                  <a:pt x="245777" y="460327"/>
                </a:lnTo>
                <a:lnTo>
                  <a:pt x="218391" y="430367"/>
                </a:lnTo>
                <a:lnTo>
                  <a:pt x="193445" y="398200"/>
                </a:lnTo>
                <a:lnTo>
                  <a:pt x="171260" y="364274"/>
                </a:lnTo>
                <a:lnTo>
                  <a:pt x="150379" y="316236"/>
                </a:lnTo>
                <a:lnTo>
                  <a:pt x="144869" y="271311"/>
                </a:lnTo>
                <a:lnTo>
                  <a:pt x="154595" y="232174"/>
                </a:lnTo>
                <a:lnTo>
                  <a:pt x="179420" y="201501"/>
                </a:lnTo>
                <a:lnTo>
                  <a:pt x="199703" y="189387"/>
                </a:lnTo>
                <a:lnTo>
                  <a:pt x="221909" y="182220"/>
                </a:lnTo>
                <a:lnTo>
                  <a:pt x="245156" y="180181"/>
                </a:lnTo>
                <a:lnTo>
                  <a:pt x="268556" y="183450"/>
                </a:lnTo>
                <a:lnTo>
                  <a:pt x="289458" y="191202"/>
                </a:lnTo>
                <a:lnTo>
                  <a:pt x="308391" y="202607"/>
                </a:lnTo>
                <a:lnTo>
                  <a:pt x="323839" y="216385"/>
                </a:lnTo>
                <a:lnTo>
                  <a:pt x="244541" y="216385"/>
                </a:lnTo>
                <a:lnTo>
                  <a:pt x="229380" y="217728"/>
                </a:lnTo>
                <a:lnTo>
                  <a:pt x="214869" y="222317"/>
                </a:lnTo>
                <a:lnTo>
                  <a:pt x="201552" y="230046"/>
                </a:lnTo>
                <a:lnTo>
                  <a:pt x="185165" y="250456"/>
                </a:lnTo>
                <a:lnTo>
                  <a:pt x="179702" y="278018"/>
                </a:lnTo>
                <a:lnTo>
                  <a:pt x="185165" y="310713"/>
                </a:lnTo>
                <a:lnTo>
                  <a:pt x="201552" y="346522"/>
                </a:lnTo>
                <a:lnTo>
                  <a:pt x="245187" y="407728"/>
                </a:lnTo>
                <a:lnTo>
                  <a:pt x="297968" y="461251"/>
                </a:lnTo>
                <a:lnTo>
                  <a:pt x="298558" y="461740"/>
                </a:lnTo>
                <a:lnTo>
                  <a:pt x="302770" y="467250"/>
                </a:lnTo>
                <a:lnTo>
                  <a:pt x="304481" y="473725"/>
                </a:lnTo>
                <a:lnTo>
                  <a:pt x="303640" y="480370"/>
                </a:lnTo>
                <a:lnTo>
                  <a:pt x="300196" y="486391"/>
                </a:lnTo>
                <a:lnTo>
                  <a:pt x="294684" y="490602"/>
                </a:lnTo>
                <a:lnTo>
                  <a:pt x="288207" y="492313"/>
                </a:lnTo>
                <a:close/>
              </a:path>
              <a:path w="677544" h="676910">
                <a:moveTo>
                  <a:pt x="386535" y="234988"/>
                </a:moveTo>
                <a:lnTo>
                  <a:pt x="338467" y="234988"/>
                </a:lnTo>
                <a:lnTo>
                  <a:pt x="344878" y="226252"/>
                </a:lnTo>
                <a:lnTo>
                  <a:pt x="378805" y="195881"/>
                </a:lnTo>
                <a:lnTo>
                  <a:pt x="421780" y="180824"/>
                </a:lnTo>
                <a:lnTo>
                  <a:pt x="442024" y="180397"/>
                </a:lnTo>
                <a:lnTo>
                  <a:pt x="461799" y="183798"/>
                </a:lnTo>
                <a:lnTo>
                  <a:pt x="480571" y="190881"/>
                </a:lnTo>
                <a:lnTo>
                  <a:pt x="497803" y="201501"/>
                </a:lnTo>
                <a:lnTo>
                  <a:pt x="509664" y="216504"/>
                </a:lnTo>
                <a:lnTo>
                  <a:pt x="440009" y="216504"/>
                </a:lnTo>
                <a:lnTo>
                  <a:pt x="426704" y="216947"/>
                </a:lnTo>
                <a:lnTo>
                  <a:pt x="411061" y="220720"/>
                </a:lnTo>
                <a:lnTo>
                  <a:pt x="396635" y="227484"/>
                </a:lnTo>
                <a:lnTo>
                  <a:pt x="386535" y="234988"/>
                </a:lnTo>
                <a:close/>
              </a:path>
              <a:path w="677544" h="676910">
                <a:moveTo>
                  <a:pt x="330559" y="414406"/>
                </a:moveTo>
                <a:lnTo>
                  <a:pt x="303627" y="405878"/>
                </a:lnTo>
                <a:lnTo>
                  <a:pt x="281859" y="387878"/>
                </a:lnTo>
                <a:lnTo>
                  <a:pt x="268197" y="362008"/>
                </a:lnTo>
                <a:lnTo>
                  <a:pt x="265649" y="332866"/>
                </a:lnTo>
                <a:lnTo>
                  <a:pt x="274179" y="305943"/>
                </a:lnTo>
                <a:lnTo>
                  <a:pt x="292185" y="284181"/>
                </a:lnTo>
                <a:lnTo>
                  <a:pt x="318063" y="270522"/>
                </a:lnTo>
                <a:lnTo>
                  <a:pt x="308042" y="252939"/>
                </a:lnTo>
                <a:lnTo>
                  <a:pt x="294643" y="238079"/>
                </a:lnTo>
                <a:lnTo>
                  <a:pt x="278390" y="226408"/>
                </a:lnTo>
                <a:lnTo>
                  <a:pt x="259807" y="218395"/>
                </a:lnTo>
                <a:lnTo>
                  <a:pt x="244541" y="216385"/>
                </a:lnTo>
                <a:lnTo>
                  <a:pt x="323839" y="216385"/>
                </a:lnTo>
                <a:lnTo>
                  <a:pt x="324885" y="217318"/>
                </a:lnTo>
                <a:lnTo>
                  <a:pt x="338467" y="234988"/>
                </a:lnTo>
                <a:lnTo>
                  <a:pt x="386535" y="234988"/>
                </a:lnTo>
                <a:lnTo>
                  <a:pt x="359710" y="270522"/>
                </a:lnTo>
                <a:lnTo>
                  <a:pt x="376636" y="277923"/>
                </a:lnTo>
                <a:lnTo>
                  <a:pt x="390995" y="289102"/>
                </a:lnTo>
                <a:lnTo>
                  <a:pt x="394893" y="294105"/>
                </a:lnTo>
                <a:lnTo>
                  <a:pt x="338467" y="294105"/>
                </a:lnTo>
                <a:lnTo>
                  <a:pt x="321932" y="297453"/>
                </a:lnTo>
                <a:lnTo>
                  <a:pt x="308428" y="306560"/>
                </a:lnTo>
                <a:lnTo>
                  <a:pt x="299320" y="320059"/>
                </a:lnTo>
                <a:lnTo>
                  <a:pt x="295971" y="336588"/>
                </a:lnTo>
                <a:lnTo>
                  <a:pt x="299299" y="353141"/>
                </a:lnTo>
                <a:lnTo>
                  <a:pt x="308403" y="366663"/>
                </a:lnTo>
                <a:lnTo>
                  <a:pt x="321914" y="375786"/>
                </a:lnTo>
                <a:lnTo>
                  <a:pt x="338467" y="379141"/>
                </a:lnTo>
                <a:lnTo>
                  <a:pt x="401358" y="379141"/>
                </a:lnTo>
                <a:lnTo>
                  <a:pt x="385588" y="398200"/>
                </a:lnTo>
                <a:lnTo>
                  <a:pt x="359710" y="411859"/>
                </a:lnTo>
                <a:lnTo>
                  <a:pt x="330559" y="414406"/>
                </a:lnTo>
                <a:close/>
              </a:path>
              <a:path w="677544" h="676910">
                <a:moveTo>
                  <a:pt x="322358" y="545107"/>
                </a:moveTo>
                <a:lnTo>
                  <a:pt x="198373" y="545107"/>
                </a:lnTo>
                <a:lnTo>
                  <a:pt x="246312" y="540460"/>
                </a:lnTo>
                <a:lnTo>
                  <a:pt x="290577" y="525976"/>
                </a:lnTo>
                <a:lnTo>
                  <a:pt x="326792" y="502596"/>
                </a:lnTo>
                <a:lnTo>
                  <a:pt x="365731" y="467926"/>
                </a:lnTo>
                <a:lnTo>
                  <a:pt x="403022" y="431530"/>
                </a:lnTo>
                <a:lnTo>
                  <a:pt x="438609" y="393469"/>
                </a:lnTo>
                <a:lnTo>
                  <a:pt x="472435" y="353801"/>
                </a:lnTo>
                <a:lnTo>
                  <a:pt x="491346" y="316363"/>
                </a:lnTo>
                <a:lnTo>
                  <a:pt x="498104" y="281657"/>
                </a:lnTo>
                <a:lnTo>
                  <a:pt x="493119" y="252084"/>
                </a:lnTo>
                <a:lnTo>
                  <a:pt x="476800" y="230046"/>
                </a:lnTo>
                <a:lnTo>
                  <a:pt x="465416" y="223148"/>
                </a:lnTo>
                <a:lnTo>
                  <a:pt x="453033" y="218603"/>
                </a:lnTo>
                <a:lnTo>
                  <a:pt x="440009" y="216504"/>
                </a:lnTo>
                <a:lnTo>
                  <a:pt x="509664" y="216504"/>
                </a:lnTo>
                <a:lnTo>
                  <a:pt x="523012" y="233387"/>
                </a:lnTo>
                <a:lnTo>
                  <a:pt x="532137" y="274444"/>
                </a:lnTo>
                <a:lnTo>
                  <a:pt x="525041" y="321397"/>
                </a:lnTo>
                <a:lnTo>
                  <a:pt x="501588" y="370974"/>
                </a:lnTo>
                <a:lnTo>
                  <a:pt x="470228" y="408968"/>
                </a:lnTo>
                <a:lnTo>
                  <a:pt x="437113" y="445406"/>
                </a:lnTo>
                <a:lnTo>
                  <a:pt x="402302" y="480227"/>
                </a:lnTo>
                <a:lnTo>
                  <a:pt x="365852" y="513369"/>
                </a:lnTo>
                <a:lnTo>
                  <a:pt x="404113" y="532038"/>
                </a:lnTo>
                <a:lnTo>
                  <a:pt x="424957" y="536951"/>
                </a:lnTo>
                <a:lnTo>
                  <a:pt x="338467" y="536951"/>
                </a:lnTo>
                <a:lnTo>
                  <a:pt x="322358" y="545107"/>
                </a:lnTo>
                <a:close/>
              </a:path>
              <a:path w="677544" h="676910">
                <a:moveTo>
                  <a:pt x="401358" y="379141"/>
                </a:moveTo>
                <a:lnTo>
                  <a:pt x="338467" y="379141"/>
                </a:lnTo>
                <a:lnTo>
                  <a:pt x="355035" y="375786"/>
                </a:lnTo>
                <a:lnTo>
                  <a:pt x="368552" y="366663"/>
                </a:lnTo>
                <a:lnTo>
                  <a:pt x="377657" y="353141"/>
                </a:lnTo>
                <a:lnTo>
                  <a:pt x="380992" y="336628"/>
                </a:lnTo>
                <a:lnTo>
                  <a:pt x="377639" y="320059"/>
                </a:lnTo>
                <a:lnTo>
                  <a:pt x="368536" y="306559"/>
                </a:lnTo>
                <a:lnTo>
                  <a:pt x="355021" y="297447"/>
                </a:lnTo>
                <a:lnTo>
                  <a:pt x="338467" y="294105"/>
                </a:lnTo>
                <a:lnTo>
                  <a:pt x="394893" y="294105"/>
                </a:lnTo>
                <a:lnTo>
                  <a:pt x="402177" y="303454"/>
                </a:lnTo>
                <a:lnTo>
                  <a:pt x="409576" y="320374"/>
                </a:lnTo>
                <a:lnTo>
                  <a:pt x="412124" y="349516"/>
                </a:lnTo>
                <a:lnTo>
                  <a:pt x="403593" y="376439"/>
                </a:lnTo>
                <a:lnTo>
                  <a:pt x="401358" y="379141"/>
                </a:lnTo>
                <a:close/>
              </a:path>
              <a:path w="677544" h="676910">
                <a:moveTo>
                  <a:pt x="441492" y="572339"/>
                </a:moveTo>
                <a:lnTo>
                  <a:pt x="388232" y="560871"/>
                </a:lnTo>
                <a:lnTo>
                  <a:pt x="338467" y="536951"/>
                </a:lnTo>
                <a:lnTo>
                  <a:pt x="424957" y="536951"/>
                </a:lnTo>
                <a:lnTo>
                  <a:pt x="447966" y="542376"/>
                </a:lnTo>
                <a:lnTo>
                  <a:pt x="493682" y="543575"/>
                </a:lnTo>
                <a:lnTo>
                  <a:pt x="607461" y="543575"/>
                </a:lnTo>
                <a:lnTo>
                  <a:pt x="606410" y="545131"/>
                </a:lnTo>
                <a:lnTo>
                  <a:pt x="595925" y="557040"/>
                </a:lnTo>
                <a:lnTo>
                  <a:pt x="549346" y="557043"/>
                </a:lnTo>
                <a:lnTo>
                  <a:pt x="495962" y="571135"/>
                </a:lnTo>
                <a:lnTo>
                  <a:pt x="441492" y="572339"/>
                </a:lnTo>
                <a:close/>
              </a:path>
              <a:path w="677544" h="676910">
                <a:moveTo>
                  <a:pt x="213048" y="573068"/>
                </a:moveTo>
                <a:lnTo>
                  <a:pt x="169361" y="568788"/>
                </a:lnTo>
                <a:lnTo>
                  <a:pt x="126707" y="556171"/>
                </a:lnTo>
                <a:lnTo>
                  <a:pt x="300506" y="556171"/>
                </a:lnTo>
                <a:lnTo>
                  <a:pt x="298785" y="557043"/>
                </a:lnTo>
                <a:lnTo>
                  <a:pt x="256584" y="569117"/>
                </a:lnTo>
                <a:lnTo>
                  <a:pt x="213048" y="573068"/>
                </a:lnTo>
                <a:close/>
              </a:path>
              <a:path w="677544" h="676910">
                <a:moveTo>
                  <a:pt x="484186" y="643131"/>
                </a:moveTo>
                <a:lnTo>
                  <a:pt x="338032" y="643131"/>
                </a:lnTo>
                <a:lnTo>
                  <a:pt x="383666" y="639688"/>
                </a:lnTo>
                <a:lnTo>
                  <a:pt x="428457" y="629357"/>
                </a:lnTo>
                <a:lnTo>
                  <a:pt x="471564" y="612138"/>
                </a:lnTo>
                <a:lnTo>
                  <a:pt x="512145" y="588033"/>
                </a:lnTo>
                <a:lnTo>
                  <a:pt x="549357" y="557040"/>
                </a:lnTo>
                <a:lnTo>
                  <a:pt x="595925" y="557040"/>
                </a:lnTo>
                <a:lnTo>
                  <a:pt x="577799" y="577626"/>
                </a:lnTo>
                <a:lnTo>
                  <a:pt x="545294" y="606228"/>
                </a:lnTo>
                <a:lnTo>
                  <a:pt x="509298" y="630534"/>
                </a:lnTo>
                <a:lnTo>
                  <a:pt x="484186" y="643131"/>
                </a:lnTo>
                <a:close/>
              </a:path>
            </a:pathLst>
          </a:custGeom>
          <a:solidFill>
            <a:srgbClr val="0B093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1641083" y="878412"/>
            <a:ext cx="1052830" cy="234950"/>
            <a:chOff x="1641083" y="878412"/>
            <a:chExt cx="1052830" cy="23495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083" y="884821"/>
              <a:ext cx="366730" cy="228289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3441" y="878412"/>
              <a:ext cx="292755" cy="23469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53832" y="946545"/>
              <a:ext cx="153224" cy="162493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30656" y="948582"/>
              <a:ext cx="163131" cy="164530"/>
            </a:xfrm>
            <a:prstGeom prst="rect">
              <a:avLst/>
            </a:prstGeom>
          </p:spPr>
        </p:pic>
      </p:grpSp>
      <p:grpSp>
        <p:nvGrpSpPr>
          <p:cNvPr id="9" name="object 9" descr=""/>
          <p:cNvGrpSpPr/>
          <p:nvPr/>
        </p:nvGrpSpPr>
        <p:grpSpPr>
          <a:xfrm>
            <a:off x="1642841" y="1184161"/>
            <a:ext cx="393065" cy="234950"/>
            <a:chOff x="1642841" y="1184161"/>
            <a:chExt cx="393065" cy="234950"/>
          </a:xfrm>
        </p:grpSpPr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2841" y="1184161"/>
              <a:ext cx="268124" cy="23469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37025" y="1251725"/>
              <a:ext cx="98743" cy="163062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2117914" y="1192030"/>
            <a:ext cx="634365" cy="227329"/>
            <a:chOff x="2117914" y="1192030"/>
            <a:chExt cx="634365" cy="227329"/>
          </a:xfrm>
        </p:grpSpPr>
        <p:pic>
          <p:nvPicPr>
            <p:cNvPr id="13" name="object 1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17914" y="1192030"/>
              <a:ext cx="165728" cy="22275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02747" y="1253163"/>
              <a:ext cx="150727" cy="16569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80850" y="1251726"/>
              <a:ext cx="271163" cy="16306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3"/>
            <a:ext cx="12191999" cy="68476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3"/>
            <a:ext cx="12191999" cy="68564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3"/>
            <a:ext cx="12191998" cy="68558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3"/>
            <a:ext cx="12191999" cy="68468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3"/>
            <a:ext cx="12191999" cy="6856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Tora Gjestvang Ween</dc:creator>
  <dc:title>PowerPoint-presentasjon</dc:title>
  <dcterms:created xsi:type="dcterms:W3CDTF">2023-09-05T08:50:16Z</dcterms:created>
  <dcterms:modified xsi:type="dcterms:W3CDTF">2023-09-05T08:50:16Z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0x01010004EA5CF7084168408D04C6944A2A2863</vt:lpwstr>
  </property>
  <property fmtid="{D5CDD505-2E9C-101B-9397-08002B2CF9AE}" pid="3" name="Created">
    <vt:filetime>2023-09-05T00:00:00Z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2023-09-05T00:00:00Z</vt:filetime>
  </property>
  <property fmtid="{D5CDD505-2E9C-101B-9397-08002B2CF9AE}" pid="6" name="Producer">
    <vt:lpwstr>Adobe PDF Library 23.3.60</vt:lpwstr>
  </property>
  <property fmtid="{D5CDD505-2E9C-101B-9397-08002B2CF9AE}" pid="7" name="_dlc_DocIdItemGuid">
    <vt:lpwstr>43262798-b851-4aee-8a18-2fe5757621fd</vt:lpwstr>
  </property>
</Properties>
</file>