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6"/>
  </p:notesMasterIdLst>
  <p:handoutMasterIdLst>
    <p:handoutMasterId r:id="rId27"/>
  </p:handoutMasterIdLst>
  <p:sldIdLst>
    <p:sldId id="295" r:id="rId6"/>
    <p:sldId id="284" r:id="rId7"/>
    <p:sldId id="262" r:id="rId8"/>
    <p:sldId id="261" r:id="rId9"/>
    <p:sldId id="304" r:id="rId10"/>
    <p:sldId id="258" r:id="rId11"/>
    <p:sldId id="297" r:id="rId12"/>
    <p:sldId id="298" r:id="rId13"/>
    <p:sldId id="299" r:id="rId14"/>
    <p:sldId id="286" r:id="rId15"/>
    <p:sldId id="287" r:id="rId16"/>
    <p:sldId id="288" r:id="rId17"/>
    <p:sldId id="289" r:id="rId18"/>
    <p:sldId id="290" r:id="rId19"/>
    <p:sldId id="291" r:id="rId20"/>
    <p:sldId id="300" r:id="rId21"/>
    <p:sldId id="292" r:id="rId22"/>
    <p:sldId id="285" r:id="rId23"/>
    <p:sldId id="301" r:id="rId24"/>
    <p:sldId id="265" r:id="rId25"/>
  </p:sldIdLst>
  <p:sldSz cx="17483138" cy="98393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A7"/>
    <a:srgbClr val="D6DAE5"/>
    <a:srgbClr val="F6B53B"/>
    <a:srgbClr val="ED4A2C"/>
    <a:srgbClr val="008577"/>
    <a:srgbClr val="292E6E"/>
    <a:srgbClr val="0C0A31"/>
    <a:srgbClr val="2525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83DE99-AACA-41DB-96AA-CB32AD04E018}" v="69" dt="2025-08-07T15:57:33.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01" autoAdjust="0"/>
    <p:restoredTop sz="69830" autoAdjust="0"/>
  </p:normalViewPr>
  <p:slideViewPr>
    <p:cSldViewPr snapToGrid="0">
      <p:cViewPr varScale="1">
        <p:scale>
          <a:sx n="30" d="100"/>
          <a:sy n="30" d="100"/>
        </p:scale>
        <p:origin x="1440" y="256"/>
      </p:cViewPr>
      <p:guideLst/>
    </p:cSldViewPr>
  </p:slideViewPr>
  <p:notesTextViewPr>
    <p:cViewPr>
      <p:scale>
        <a:sx n="100" d="100"/>
        <a:sy n="100" d="100"/>
      </p:scale>
      <p:origin x="0" y="0"/>
    </p:cViewPr>
  </p:notesTextViewPr>
  <p:sorterViewPr>
    <p:cViewPr>
      <p:scale>
        <a:sx n="100" d="100"/>
        <a:sy n="100" d="100"/>
      </p:scale>
      <p:origin x="0" y="-6480"/>
    </p:cViewPr>
  </p:sorterViewPr>
  <p:notesViewPr>
    <p:cSldViewPr snapToGrid="0">
      <p:cViewPr varScale="1">
        <p:scale>
          <a:sx n="62" d="100"/>
          <a:sy n="62"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va Bjerke" userId="3baa1c26-e605-4731-a6e1-38e3a2130cc9" providerId="ADAL" clId="{AE83DE99-AACA-41DB-96AA-CB32AD04E018}"/>
    <pc:docChg chg="undo custSel modSld">
      <pc:chgData name="Tuva Bjerke" userId="3baa1c26-e605-4731-a6e1-38e3a2130cc9" providerId="ADAL" clId="{AE83DE99-AACA-41DB-96AA-CB32AD04E018}" dt="2025-08-07T15:57:30.639" v="127"/>
      <pc:docMkLst>
        <pc:docMk/>
      </pc:docMkLst>
      <pc:sldChg chg="addSp delSp modSp mod">
        <pc:chgData name="Tuva Bjerke" userId="3baa1c26-e605-4731-a6e1-38e3a2130cc9" providerId="ADAL" clId="{AE83DE99-AACA-41DB-96AA-CB32AD04E018}" dt="2025-08-07T15:56:21.817" v="109" actId="1076"/>
        <pc:sldMkLst>
          <pc:docMk/>
          <pc:sldMk cId="1152868512" sldId="288"/>
        </pc:sldMkLst>
        <pc:picChg chg="del">
          <ac:chgData name="Tuva Bjerke" userId="3baa1c26-e605-4731-a6e1-38e3a2130cc9" providerId="ADAL" clId="{AE83DE99-AACA-41DB-96AA-CB32AD04E018}" dt="2025-08-07T15:26:44.788" v="0" actId="478"/>
          <ac:picMkLst>
            <pc:docMk/>
            <pc:sldMk cId="1152868512" sldId="288"/>
            <ac:picMk id="5" creationId="{0D6CFC41-F7B1-3B15-A702-ACD43B9F77EC}"/>
          </ac:picMkLst>
        </pc:picChg>
        <pc:picChg chg="add mod">
          <ac:chgData name="Tuva Bjerke" userId="3baa1c26-e605-4731-a6e1-38e3a2130cc9" providerId="ADAL" clId="{AE83DE99-AACA-41DB-96AA-CB32AD04E018}" dt="2025-08-07T15:26:52.820" v="4" actId="14100"/>
          <ac:picMkLst>
            <pc:docMk/>
            <pc:sldMk cId="1152868512" sldId="288"/>
            <ac:picMk id="6" creationId="{BD17CC7F-35EE-17F5-3EE6-6106047B4581}"/>
          </ac:picMkLst>
        </pc:picChg>
        <pc:picChg chg="del">
          <ac:chgData name="Tuva Bjerke" userId="3baa1c26-e605-4731-a6e1-38e3a2130cc9" providerId="ADAL" clId="{AE83DE99-AACA-41DB-96AA-CB32AD04E018}" dt="2025-08-07T15:28:06.714" v="14" actId="478"/>
          <ac:picMkLst>
            <pc:docMk/>
            <pc:sldMk cId="1152868512" sldId="288"/>
            <ac:picMk id="7" creationId="{07CA61DB-ABA2-16B1-F34A-0F635F7FE0AC}"/>
          </ac:picMkLst>
        </pc:picChg>
        <pc:picChg chg="del">
          <ac:chgData name="Tuva Bjerke" userId="3baa1c26-e605-4731-a6e1-38e3a2130cc9" providerId="ADAL" clId="{AE83DE99-AACA-41DB-96AA-CB32AD04E018}" dt="2025-08-07T15:27:12.124" v="5" actId="478"/>
          <ac:picMkLst>
            <pc:docMk/>
            <pc:sldMk cId="1152868512" sldId="288"/>
            <ac:picMk id="8" creationId="{3CBC8DCA-B9C3-4A95-4994-DFB58BDEC2A1}"/>
          </ac:picMkLst>
        </pc:picChg>
        <pc:picChg chg="add mod">
          <ac:chgData name="Tuva Bjerke" userId="3baa1c26-e605-4731-a6e1-38e3a2130cc9" providerId="ADAL" clId="{AE83DE99-AACA-41DB-96AA-CB32AD04E018}" dt="2025-08-07T15:27:58.961" v="11" actId="14100"/>
          <ac:picMkLst>
            <pc:docMk/>
            <pc:sldMk cId="1152868512" sldId="288"/>
            <ac:picMk id="10" creationId="{39EE7594-0B56-87CF-D03B-3EE155687140}"/>
          </ac:picMkLst>
        </pc:picChg>
        <pc:picChg chg="add mod">
          <ac:chgData name="Tuva Bjerke" userId="3baa1c26-e605-4731-a6e1-38e3a2130cc9" providerId="ADAL" clId="{AE83DE99-AACA-41DB-96AA-CB32AD04E018}" dt="2025-08-07T15:56:21.817" v="109" actId="1076"/>
          <ac:picMkLst>
            <pc:docMk/>
            <pc:sldMk cId="1152868512" sldId="288"/>
            <ac:picMk id="11" creationId="{2AA01B36-C7D8-A785-5EFE-E5BACDEDAC1B}"/>
          </ac:picMkLst>
        </pc:picChg>
      </pc:sldChg>
      <pc:sldChg chg="addSp delSp modSp mod">
        <pc:chgData name="Tuva Bjerke" userId="3baa1c26-e605-4731-a6e1-38e3a2130cc9" providerId="ADAL" clId="{AE83DE99-AACA-41DB-96AA-CB32AD04E018}" dt="2025-08-07T15:57:30.639" v="127"/>
        <pc:sldMkLst>
          <pc:docMk/>
          <pc:sldMk cId="4226112522" sldId="295"/>
        </pc:sldMkLst>
        <pc:picChg chg="add mod ord">
          <ac:chgData name="Tuva Bjerke" userId="3baa1c26-e605-4731-a6e1-38e3a2130cc9" providerId="ADAL" clId="{AE83DE99-AACA-41DB-96AA-CB32AD04E018}" dt="2025-08-07T15:57:30.639" v="127"/>
          <ac:picMkLst>
            <pc:docMk/>
            <pc:sldMk cId="4226112522" sldId="295"/>
            <ac:picMk id="3" creationId="{1D2BBB2B-4760-00F5-2BA2-45AEFBC613D7}"/>
          </ac:picMkLst>
        </pc:picChg>
        <pc:picChg chg="add mod">
          <ac:chgData name="Tuva Bjerke" userId="3baa1c26-e605-4731-a6e1-38e3a2130cc9" providerId="ADAL" clId="{AE83DE99-AACA-41DB-96AA-CB32AD04E018}" dt="2025-08-07T15:56:56.758" v="118" actId="14100"/>
          <ac:picMkLst>
            <pc:docMk/>
            <pc:sldMk cId="4226112522" sldId="295"/>
            <ac:picMk id="4" creationId="{F3430569-26E8-BAC6-A994-670F059FEE2C}"/>
          </ac:picMkLst>
        </pc:picChg>
        <pc:picChg chg="del">
          <ac:chgData name="Tuva Bjerke" userId="3baa1c26-e605-4731-a6e1-38e3a2130cc9" providerId="ADAL" clId="{AE83DE99-AACA-41DB-96AA-CB32AD04E018}" dt="2025-08-07T15:56:15.577" v="107" actId="478"/>
          <ac:picMkLst>
            <pc:docMk/>
            <pc:sldMk cId="4226112522" sldId="295"/>
            <ac:picMk id="5" creationId="{B609BF0D-BB5B-FBA1-2CED-EEF4246C201D}"/>
          </ac:picMkLst>
        </pc:picChg>
        <pc:picChg chg="del">
          <ac:chgData name="Tuva Bjerke" userId="3baa1c26-e605-4731-a6e1-38e3a2130cc9" providerId="ADAL" clId="{AE83DE99-AACA-41DB-96AA-CB32AD04E018}" dt="2025-08-07T15:56:44.427" v="114" actId="478"/>
          <ac:picMkLst>
            <pc:docMk/>
            <pc:sldMk cId="4226112522" sldId="295"/>
            <ac:picMk id="6" creationId="{30DB26AB-ECBD-A7AA-C611-DBA412F0CD6C}"/>
          </ac:picMkLst>
        </pc:picChg>
      </pc:sldChg>
      <pc:sldChg chg="addSp delSp modSp mod">
        <pc:chgData name="Tuva Bjerke" userId="3baa1c26-e605-4731-a6e1-38e3a2130cc9" providerId="ADAL" clId="{AE83DE99-AACA-41DB-96AA-CB32AD04E018}" dt="2025-08-07T15:56:10.426" v="106" actId="1076"/>
        <pc:sldMkLst>
          <pc:docMk/>
          <pc:sldMk cId="4181451384" sldId="301"/>
        </pc:sldMkLst>
        <pc:spChg chg="add del">
          <ac:chgData name="Tuva Bjerke" userId="3baa1c26-e605-4731-a6e1-38e3a2130cc9" providerId="ADAL" clId="{AE83DE99-AACA-41DB-96AA-CB32AD04E018}" dt="2025-08-07T15:30:25.045" v="18" actId="478"/>
          <ac:spMkLst>
            <pc:docMk/>
            <pc:sldMk cId="4181451384" sldId="301"/>
            <ac:spMk id="7" creationId="{28833F64-1D2B-4395-216B-3E3BE0577F63}"/>
          </ac:spMkLst>
        </pc:spChg>
        <pc:spChg chg="add del">
          <ac:chgData name="Tuva Bjerke" userId="3baa1c26-e605-4731-a6e1-38e3a2130cc9" providerId="ADAL" clId="{AE83DE99-AACA-41DB-96AA-CB32AD04E018}" dt="2025-08-07T15:30:35.359" v="20" actId="22"/>
          <ac:spMkLst>
            <pc:docMk/>
            <pc:sldMk cId="4181451384" sldId="301"/>
            <ac:spMk id="10" creationId="{08FD35DE-F3E6-B058-48C8-41CF366F6A1C}"/>
          </ac:spMkLst>
        </pc:spChg>
        <pc:spChg chg="add del">
          <ac:chgData name="Tuva Bjerke" userId="3baa1c26-e605-4731-a6e1-38e3a2130cc9" providerId="ADAL" clId="{AE83DE99-AACA-41DB-96AA-CB32AD04E018}" dt="2025-08-07T15:30:36.882" v="22" actId="22"/>
          <ac:spMkLst>
            <pc:docMk/>
            <pc:sldMk cId="4181451384" sldId="301"/>
            <ac:spMk id="12" creationId="{82F120CE-8475-758D-EA11-9EF1B882EF37}"/>
          </ac:spMkLst>
        </pc:spChg>
        <pc:spChg chg="add del mod">
          <ac:chgData name="Tuva Bjerke" userId="3baa1c26-e605-4731-a6e1-38e3a2130cc9" providerId="ADAL" clId="{AE83DE99-AACA-41DB-96AA-CB32AD04E018}" dt="2025-08-07T15:30:39.793" v="25" actId="478"/>
          <ac:spMkLst>
            <pc:docMk/>
            <pc:sldMk cId="4181451384" sldId="301"/>
            <ac:spMk id="14" creationId="{14693A37-EFD5-B5AA-BF42-544F54436F55}"/>
          </ac:spMkLst>
        </pc:spChg>
        <pc:spChg chg="add mod">
          <ac:chgData name="Tuva Bjerke" userId="3baa1c26-e605-4731-a6e1-38e3a2130cc9" providerId="ADAL" clId="{AE83DE99-AACA-41DB-96AA-CB32AD04E018}" dt="2025-08-07T15:30:52.821" v="27" actId="1076"/>
          <ac:spMkLst>
            <pc:docMk/>
            <pc:sldMk cId="4181451384" sldId="301"/>
            <ac:spMk id="15" creationId="{A5D4C36A-3E2D-6D7E-773D-30F57F481D6B}"/>
          </ac:spMkLst>
        </pc:spChg>
        <pc:spChg chg="add del">
          <ac:chgData name="Tuva Bjerke" userId="3baa1c26-e605-4731-a6e1-38e3a2130cc9" providerId="ADAL" clId="{AE83DE99-AACA-41DB-96AA-CB32AD04E018}" dt="2025-08-07T15:31:05.623" v="29" actId="478"/>
          <ac:spMkLst>
            <pc:docMk/>
            <pc:sldMk cId="4181451384" sldId="301"/>
            <ac:spMk id="16" creationId="{F486E2CE-11FA-BB79-85E6-B72E84FF9849}"/>
          </ac:spMkLst>
        </pc:spChg>
        <pc:picChg chg="del">
          <ac:chgData name="Tuva Bjerke" userId="3baa1c26-e605-4731-a6e1-38e3a2130cc9" providerId="ADAL" clId="{AE83DE99-AACA-41DB-96AA-CB32AD04E018}" dt="2025-08-07T15:30:22.179" v="16" actId="478"/>
          <ac:picMkLst>
            <pc:docMk/>
            <pc:sldMk cId="4181451384" sldId="301"/>
            <ac:picMk id="5" creationId="{B609BF0D-BB5B-FBA1-2CED-EEF4246C201D}"/>
          </ac:picMkLst>
        </pc:picChg>
        <pc:picChg chg="add del">
          <ac:chgData name="Tuva Bjerke" userId="3baa1c26-e605-4731-a6e1-38e3a2130cc9" providerId="ADAL" clId="{AE83DE99-AACA-41DB-96AA-CB32AD04E018}" dt="2025-08-07T15:33:25.299" v="70" actId="478"/>
          <ac:picMkLst>
            <pc:docMk/>
            <pc:sldMk cId="4181451384" sldId="301"/>
            <ac:picMk id="6" creationId="{30DB26AB-ECBD-A7AA-C611-DBA412F0CD6C}"/>
          </ac:picMkLst>
        </pc:picChg>
        <pc:picChg chg="del">
          <ac:chgData name="Tuva Bjerke" userId="3baa1c26-e605-4731-a6e1-38e3a2130cc9" providerId="ADAL" clId="{AE83DE99-AACA-41DB-96AA-CB32AD04E018}" dt="2025-08-07T15:32:53.084" v="56" actId="478"/>
          <ac:picMkLst>
            <pc:docMk/>
            <pc:sldMk cId="4181451384" sldId="301"/>
            <ac:picMk id="8" creationId="{F11C596C-D02B-EB92-9FA6-F9F079FC517D}"/>
          </ac:picMkLst>
        </pc:picChg>
        <pc:picChg chg="add del mod ord">
          <ac:chgData name="Tuva Bjerke" userId="3baa1c26-e605-4731-a6e1-38e3a2130cc9" providerId="ADAL" clId="{AE83DE99-AACA-41DB-96AA-CB32AD04E018}" dt="2025-08-07T15:56:10.426" v="106" actId="1076"/>
          <ac:picMkLst>
            <pc:docMk/>
            <pc:sldMk cId="4181451384" sldId="301"/>
            <ac:picMk id="18" creationId="{5809668E-9472-EB45-852F-CF68765DF0AC}"/>
          </ac:picMkLst>
        </pc:picChg>
        <pc:picChg chg="add mod">
          <ac:chgData name="Tuva Bjerke" userId="3baa1c26-e605-4731-a6e1-38e3a2130cc9" providerId="ADAL" clId="{AE83DE99-AACA-41DB-96AA-CB32AD04E018}" dt="2025-08-07T15:33:31.997" v="72" actId="14100"/>
          <ac:picMkLst>
            <pc:docMk/>
            <pc:sldMk cId="4181451384" sldId="301"/>
            <ac:picMk id="19" creationId="{8F186739-8B86-9333-8E1D-BE35F14FB969}"/>
          </ac:picMkLst>
        </pc:picChg>
      </pc:sldChg>
    </pc:docChg>
  </pc:docChgLst>
  <pc:docChgLst>
    <pc:chgData name="Tuva Bjerke" userId="3baa1c26-e605-4731-a6e1-38e3a2130cc9" providerId="ADAL" clId="{8402D9E1-73BD-467A-8D89-0F236702C03A}"/>
    <pc:docChg chg="undo custSel delSld modSld sldOrd">
      <pc:chgData name="Tuva Bjerke" userId="3baa1c26-e605-4731-a6e1-38e3a2130cc9" providerId="ADAL" clId="{8402D9E1-73BD-467A-8D89-0F236702C03A}" dt="2024-12-17T14:24:54.827" v="1606" actId="20577"/>
      <pc:docMkLst>
        <pc:docMk/>
      </pc:docMkLst>
      <pc:sldChg chg="modSp mod">
        <pc:chgData name="Tuva Bjerke" userId="3baa1c26-e605-4731-a6e1-38e3a2130cc9" providerId="ADAL" clId="{8402D9E1-73BD-467A-8D89-0F236702C03A}" dt="2024-12-17T13:33:32.353" v="91" actId="20577"/>
        <pc:sldMkLst>
          <pc:docMk/>
          <pc:sldMk cId="3322240708" sldId="284"/>
        </pc:sldMkLst>
      </pc:sldChg>
      <pc:sldChg chg="modSp mod ord modNotesTx">
        <pc:chgData name="Tuva Bjerke" userId="3baa1c26-e605-4731-a6e1-38e3a2130cc9" providerId="ADAL" clId="{8402D9E1-73BD-467A-8D89-0F236702C03A}" dt="2024-12-17T13:48:04.613" v="658" actId="20577"/>
        <pc:sldMkLst>
          <pc:docMk/>
          <pc:sldMk cId="3418732160" sldId="285"/>
        </pc:sldMkLst>
      </pc:sldChg>
      <pc:sldChg chg="modSp mod">
        <pc:chgData name="Tuva Bjerke" userId="3baa1c26-e605-4731-a6e1-38e3a2130cc9" providerId="ADAL" clId="{8402D9E1-73BD-467A-8D89-0F236702C03A}" dt="2024-12-17T13:31:04.335" v="47" actId="20577"/>
        <pc:sldMkLst>
          <pc:docMk/>
          <pc:sldMk cId="2403576555" sldId="286"/>
        </pc:sldMkLst>
      </pc:sldChg>
      <pc:sldChg chg="modNotesTx">
        <pc:chgData name="Tuva Bjerke" userId="3baa1c26-e605-4731-a6e1-38e3a2130cc9" providerId="ADAL" clId="{8402D9E1-73BD-467A-8D89-0F236702C03A}" dt="2024-12-17T13:41:37.774" v="292" actId="20577"/>
        <pc:sldMkLst>
          <pc:docMk/>
          <pc:sldMk cId="1280764220" sldId="287"/>
        </pc:sldMkLst>
      </pc:sldChg>
      <pc:sldChg chg="modSp mod modNotesTx">
        <pc:chgData name="Tuva Bjerke" userId="3baa1c26-e605-4731-a6e1-38e3a2130cc9" providerId="ADAL" clId="{8402D9E1-73BD-467A-8D89-0F236702C03A}" dt="2024-12-17T14:24:54.827" v="1606" actId="20577"/>
        <pc:sldMkLst>
          <pc:docMk/>
          <pc:sldMk cId="1152868512" sldId="288"/>
        </pc:sldMkLst>
      </pc:sldChg>
      <pc:sldChg chg="modSp mod">
        <pc:chgData name="Tuva Bjerke" userId="3baa1c26-e605-4731-a6e1-38e3a2130cc9" providerId="ADAL" clId="{8402D9E1-73BD-467A-8D89-0F236702C03A}" dt="2024-12-17T13:31:25.789" v="60" actId="20577"/>
        <pc:sldMkLst>
          <pc:docMk/>
          <pc:sldMk cId="3855239045" sldId="289"/>
        </pc:sldMkLst>
      </pc:sldChg>
      <pc:sldChg chg="delSp modSp mod modNotesTx">
        <pc:chgData name="Tuva Bjerke" userId="3baa1c26-e605-4731-a6e1-38e3a2130cc9" providerId="ADAL" clId="{8402D9E1-73BD-467A-8D89-0F236702C03A}" dt="2024-12-17T14:05:54.083" v="1552" actId="114"/>
        <pc:sldMkLst>
          <pc:docMk/>
          <pc:sldMk cId="3100933865" sldId="290"/>
        </pc:sldMkLst>
      </pc:sldChg>
      <pc:sldChg chg="modNotesTx">
        <pc:chgData name="Tuva Bjerke" userId="3baa1c26-e605-4731-a6e1-38e3a2130cc9" providerId="ADAL" clId="{8402D9E1-73BD-467A-8D89-0F236702C03A}" dt="2024-12-17T13:43:30.870" v="395" actId="20577"/>
        <pc:sldMkLst>
          <pc:docMk/>
          <pc:sldMk cId="558228107" sldId="292"/>
        </pc:sldMkLst>
      </pc:sldChg>
      <pc:sldChg chg="modSp mod modNotesTx">
        <pc:chgData name="Tuva Bjerke" userId="3baa1c26-e605-4731-a6e1-38e3a2130cc9" providerId="ADAL" clId="{8402D9E1-73BD-467A-8D89-0F236702C03A}" dt="2024-12-17T14:15:05.108" v="1554" actId="20577"/>
        <pc:sldMkLst>
          <pc:docMk/>
          <pc:sldMk cId="1295803639" sldId="297"/>
        </pc:sldMkLst>
      </pc:sldChg>
      <pc:sldChg chg="modSp mod modNotesTx">
        <pc:chgData name="Tuva Bjerke" userId="3baa1c26-e605-4731-a6e1-38e3a2130cc9" providerId="ADAL" clId="{8402D9E1-73BD-467A-8D89-0F236702C03A}" dt="2024-12-17T14:15:08.376" v="1556" actId="20577"/>
        <pc:sldMkLst>
          <pc:docMk/>
          <pc:sldMk cId="1290654178" sldId="298"/>
        </pc:sldMkLst>
      </pc:sldChg>
      <pc:sldChg chg="modSp mod modNotesTx">
        <pc:chgData name="Tuva Bjerke" userId="3baa1c26-e605-4731-a6e1-38e3a2130cc9" providerId="ADAL" clId="{8402D9E1-73BD-467A-8D89-0F236702C03A}" dt="2024-12-17T14:15:13.675" v="1562" actId="20577"/>
        <pc:sldMkLst>
          <pc:docMk/>
          <pc:sldMk cId="1057239375" sldId="299"/>
        </pc:sldMkLst>
      </pc:sldChg>
      <pc:sldChg chg="modSp mod">
        <pc:chgData name="Tuva Bjerke" userId="3baa1c26-e605-4731-a6e1-38e3a2130cc9" providerId="ADAL" clId="{8402D9E1-73BD-467A-8D89-0F236702C03A}" dt="2024-12-17T13:43:13.675" v="389" actId="20577"/>
        <pc:sldMkLst>
          <pc:docMk/>
          <pc:sldMk cId="3423314969" sldId="300"/>
        </pc:sldMkLst>
      </pc:sldChg>
      <pc:sldChg chg="modSp mod">
        <pc:chgData name="Tuva Bjerke" userId="3baa1c26-e605-4731-a6e1-38e3a2130cc9" providerId="ADAL" clId="{8402D9E1-73BD-467A-8D89-0F236702C03A}" dt="2024-12-17T13:46:21.429" v="559" actId="20577"/>
        <pc:sldMkLst>
          <pc:docMk/>
          <pc:sldMk cId="4181451384" sldId="301"/>
        </pc:sldMkLst>
      </pc:sldChg>
      <pc:sldChg chg="del">
        <pc:chgData name="Tuva Bjerke" userId="3baa1c26-e605-4731-a6e1-38e3a2130cc9" providerId="ADAL" clId="{8402D9E1-73BD-467A-8D89-0F236702C03A}" dt="2024-12-17T13:31:36.029" v="61" actId="47"/>
        <pc:sldMkLst>
          <pc:docMk/>
          <pc:sldMk cId="318746221" sldId="302"/>
        </pc:sldMkLst>
      </pc:sldChg>
    </pc:docChg>
  </pc:docChgLst>
  <pc:docChgLst>
    <pc:chgData name="Tuva Bjerke" userId="3baa1c26-e605-4731-a6e1-38e3a2130cc9" providerId="ADAL" clId="{58CA5C50-9484-46D5-93A6-560DEDFAA6CF}"/>
    <pc:docChg chg="custSel modSld">
      <pc:chgData name="Tuva Bjerke" userId="3baa1c26-e605-4731-a6e1-38e3a2130cc9" providerId="ADAL" clId="{58CA5C50-9484-46D5-93A6-560DEDFAA6CF}" dt="2025-07-18T14:17:06.943" v="106" actId="732"/>
      <pc:docMkLst>
        <pc:docMk/>
      </pc:docMkLst>
      <pc:sldChg chg="modNotesTx">
        <pc:chgData name="Tuva Bjerke" userId="3baa1c26-e605-4731-a6e1-38e3a2130cc9" providerId="ADAL" clId="{58CA5C50-9484-46D5-93A6-560DEDFAA6CF}" dt="2025-07-18T14:13:57.415" v="95" actId="20577"/>
        <pc:sldMkLst>
          <pc:docMk/>
          <pc:sldMk cId="3418732160" sldId="285"/>
        </pc:sldMkLst>
      </pc:sldChg>
      <pc:sldChg chg="addSp delSp modSp mod modNotesTx">
        <pc:chgData name="Tuva Bjerke" userId="3baa1c26-e605-4731-a6e1-38e3a2130cc9" providerId="ADAL" clId="{58CA5C50-9484-46D5-93A6-560DEDFAA6CF}" dt="2025-07-18T14:17:06.943" v="106" actId="732"/>
        <pc:sldMkLst>
          <pc:docMk/>
          <pc:sldMk cId="3100933865" sldId="290"/>
        </pc:sldMkLst>
        <pc:picChg chg="add mod modCrop">
          <ac:chgData name="Tuva Bjerke" userId="3baa1c26-e605-4731-a6e1-38e3a2130cc9" providerId="ADAL" clId="{58CA5C50-9484-46D5-93A6-560DEDFAA6CF}" dt="2025-07-18T14:17:06.943" v="106" actId="732"/>
          <ac:picMkLst>
            <pc:docMk/>
            <pc:sldMk cId="3100933865" sldId="290"/>
            <ac:picMk id="6" creationId="{C8B446F3-51D6-4E37-17C5-339CE90069B3}"/>
          </ac:picMkLst>
        </pc:picChg>
      </pc:sldChg>
      <pc:sldChg chg="modSp mod modNotesTx">
        <pc:chgData name="Tuva Bjerke" userId="3baa1c26-e605-4731-a6e1-38e3a2130cc9" providerId="ADAL" clId="{58CA5C50-9484-46D5-93A6-560DEDFAA6CF}" dt="2025-07-18T14:13:11.630" v="81" actId="20577"/>
        <pc:sldMkLst>
          <pc:docMk/>
          <pc:sldMk cId="3423314969" sldId="300"/>
        </pc:sldMkLst>
        <pc:spChg chg="mod">
          <ac:chgData name="Tuva Bjerke" userId="3baa1c26-e605-4731-a6e1-38e3a2130cc9" providerId="ADAL" clId="{58CA5C50-9484-46D5-93A6-560DEDFAA6CF}" dt="2025-07-18T14:13:01.108" v="67" actId="20577"/>
          <ac:spMkLst>
            <pc:docMk/>
            <pc:sldMk cId="3423314969" sldId="300"/>
            <ac:spMk id="3" creationId="{E237F671-DF37-3823-4E40-07A328AB856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FEB2B1-9618-E830-7F80-81F1D8037F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D480C4FB-E612-F3F9-2DAA-EC5E0EF5BF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2B3793-BCC3-4C52-9051-D6B6392A0E2B}" type="datetimeFigureOut">
              <a:rPr lang="nb-NO" smtClean="0"/>
              <a:t>07.08.2025</a:t>
            </a:fld>
            <a:endParaRPr lang="nb-NO"/>
          </a:p>
        </p:txBody>
      </p:sp>
      <p:sp>
        <p:nvSpPr>
          <p:cNvPr id="4" name="Footer Placeholder 3">
            <a:extLst>
              <a:ext uri="{FF2B5EF4-FFF2-40B4-BE49-F238E27FC236}">
                <a16:creationId xmlns:a16="http://schemas.microsoft.com/office/drawing/2014/main" id="{44A61C2F-6C58-540E-45A5-D99F502402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07DBD64E-9EA4-F4E2-F754-053D9702E8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1AE3BD-F3F3-4F51-A570-38B18B784E65}" type="slidenum">
              <a:rPr lang="nb-NO" smtClean="0"/>
              <a:t>‹#›</a:t>
            </a:fld>
            <a:endParaRPr lang="nb-NO"/>
          </a:p>
        </p:txBody>
      </p:sp>
    </p:spTree>
    <p:extLst>
      <p:ext uri="{BB962C8B-B14F-4D97-AF65-F5344CB8AC3E}">
        <p14:creationId xmlns:p14="http://schemas.microsoft.com/office/powerpoint/2010/main" val="4019763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51BBD-882D-4AC0-8E03-F35B1C242F34}" type="datetimeFigureOut">
              <a:rPr lang="en-US" smtClean="0"/>
              <a:t>8/7/2025</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4AA521-A231-415A-875C-8CE4D1AE6A65}" type="slidenum">
              <a:rPr lang="en-US" smtClean="0"/>
              <a:t>‹#›</a:t>
            </a:fld>
            <a:endParaRPr lang="en-US"/>
          </a:p>
        </p:txBody>
      </p:sp>
    </p:spTree>
    <p:extLst>
      <p:ext uri="{BB962C8B-B14F-4D97-AF65-F5344CB8AC3E}">
        <p14:creationId xmlns:p14="http://schemas.microsoft.com/office/powerpoint/2010/main" val="139995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Ønske velkommen og forklare hensikten bak workshopen; </a:t>
            </a:r>
            <a:r>
              <a:rPr lang="nb-NO" sz="1800" kern="100" dirty="0">
                <a:solidFill>
                  <a:srgbClr val="333333"/>
                </a:solidFill>
                <a:effectLst/>
                <a:latin typeface="Aptos" panose="020B0004020202020204" pitchFamily="34" charset="0"/>
                <a:ea typeface="Times New Roman" panose="02020603050405020304" pitchFamily="18" charset="0"/>
                <a:cs typeface="Times New Roman" panose="02020603050405020304" pitchFamily="18" charset="0"/>
              </a:rPr>
              <a:t>reflektere rundt oppdrag og egen rolle, komme </a:t>
            </a:r>
            <a:r>
              <a:rPr lang="nb-NO" sz="1800" kern="100" dirty="0" err="1">
                <a:solidFill>
                  <a:srgbClr val="333333"/>
                </a:solidFill>
                <a:effectLst/>
                <a:latin typeface="Aptos" panose="020B0004020202020204" pitchFamily="34" charset="0"/>
                <a:ea typeface="Times New Roman" panose="02020603050405020304" pitchFamily="18" charset="0"/>
                <a:cs typeface="Times New Roman" panose="02020603050405020304" pitchFamily="18" charset="0"/>
              </a:rPr>
              <a:t>igang</a:t>
            </a:r>
            <a:r>
              <a:rPr lang="nb-NO" sz="1800" kern="100" dirty="0">
                <a:solidFill>
                  <a:srgbClr val="333333"/>
                </a:solidFill>
                <a:effectLst/>
                <a:latin typeface="Aptos" panose="020B0004020202020204" pitchFamily="34" charset="0"/>
                <a:ea typeface="Times New Roman" panose="02020603050405020304" pitchFamily="18" charset="0"/>
                <a:cs typeface="Times New Roman" panose="02020603050405020304" pitchFamily="18" charset="0"/>
              </a:rPr>
              <a:t> med planleggingen og bli kjent med hvordan veilederen kan brukes som et verktøy i arbeidet</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EB4AA521-A231-415A-875C-8CE4D1AE6A65}" type="slidenum">
              <a:rPr lang="en-US" smtClean="0"/>
              <a:t>1</a:t>
            </a:fld>
            <a:endParaRPr lang="en-US"/>
          </a:p>
        </p:txBody>
      </p:sp>
    </p:spTree>
    <p:extLst>
      <p:ext uri="{BB962C8B-B14F-4D97-AF65-F5344CB8AC3E}">
        <p14:creationId xmlns:p14="http://schemas.microsoft.com/office/powerpoint/2010/main" val="1950165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Nå introduseres veilederen for elevene! </a:t>
            </a:r>
          </a:p>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Del ut en fysisk kopi av veilederen til alle i styret, vis de hvor de finner den digitale versjonen og vedleggene til veilederen.</a:t>
            </a:r>
          </a:p>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Skum gjennom veilederen sammen.</a:t>
            </a:r>
          </a:p>
          <a:p>
            <a:endParaRPr lang="nb-NO" dirty="0"/>
          </a:p>
        </p:txBody>
      </p:sp>
      <p:sp>
        <p:nvSpPr>
          <p:cNvPr id="4" name="Plassholder for lysbildenummer 3"/>
          <p:cNvSpPr>
            <a:spLocks noGrp="1"/>
          </p:cNvSpPr>
          <p:nvPr>
            <p:ph type="sldNum" sz="quarter" idx="5"/>
          </p:nvPr>
        </p:nvSpPr>
        <p:spPr/>
        <p:txBody>
          <a:bodyPr/>
          <a:lstStyle/>
          <a:p>
            <a:fld id="{EB4AA521-A231-415A-875C-8CE4D1AE6A65}" type="slidenum">
              <a:rPr lang="en-US" smtClean="0"/>
              <a:t>12</a:t>
            </a:fld>
            <a:endParaRPr lang="en-US"/>
          </a:p>
        </p:txBody>
      </p:sp>
    </p:spTree>
    <p:extLst>
      <p:ext uri="{BB962C8B-B14F-4D97-AF65-F5344CB8AC3E}">
        <p14:creationId xmlns:p14="http://schemas.microsoft.com/office/powerpoint/2010/main" val="1327814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Nå skal styret lage ett årshjul for aktiviteter. </a:t>
            </a:r>
          </a:p>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På PowerPoint-sliden finner du et eksempel på et årshjul. Dette er tilpasset en feiring etter eksamen i juni. </a:t>
            </a:r>
          </a:p>
          <a:p>
            <a:pPr>
              <a:lnSpc>
                <a:spcPct val="115000"/>
              </a:lnSpc>
              <a:spcAft>
                <a:spcPts val="800"/>
              </a:spcAft>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b="1" kern="100" dirty="0">
                <a:effectLst/>
                <a:latin typeface="Aptos" panose="020B0004020202020204" pitchFamily="34" charset="0"/>
                <a:ea typeface="Aptos" panose="020B0004020202020204" pitchFamily="34" charset="0"/>
                <a:cs typeface="Times New Roman" panose="02020603050405020304" pitchFamily="18" charset="0"/>
              </a:rPr>
              <a:t>Fremgangsmåte:</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a:t>
            </a:r>
            <a:r>
              <a:rPr lang="nb-NO" sz="1800" i="1" kern="100" dirty="0">
                <a:effectLst/>
                <a:latin typeface="Aptos" panose="020B0004020202020204" pitchFamily="34" charset="0"/>
                <a:ea typeface="Aptos" panose="020B0004020202020204" pitchFamily="34" charset="0"/>
                <a:cs typeface="Times New Roman" panose="02020603050405020304" pitchFamily="18" charset="0"/>
              </a:rPr>
              <a:t>Dersom dere er mange i styret kan det være gunstig å først dele opp i grupper hvor alle gruppene lager sin egen liste med aktiviteter og tidspunkt. </a:t>
            </a:r>
          </a:p>
          <a:p>
            <a:pPr marL="342900" lvl="0" indent="-342900">
              <a:lnSpc>
                <a:spcPct val="115000"/>
              </a:lnSpc>
              <a:buFont typeface="+mj-lt"/>
              <a:buAutoNum type="arabicPeriod"/>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Lag en liste på tavla med alle arrangementene styret har sagt de ønsker å arrangere (det som kom frem i IGP-oppgaven tidligere)</a:t>
            </a:r>
          </a:p>
          <a:p>
            <a:pPr marL="342900" lvl="0" indent="-342900">
              <a:lnSpc>
                <a:spcPct val="115000"/>
              </a:lnSpc>
              <a:buFont typeface="+mj-lt"/>
              <a:buAutoNum type="arabicPeriod"/>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La elevene diskutere om de ønsker flere arrangementer, eller å ta vekk/endre noen av arrangementene på listen</a:t>
            </a:r>
          </a:p>
          <a:p>
            <a:pPr marL="342900" lvl="0" indent="-342900">
              <a:lnSpc>
                <a:spcPct val="115000"/>
              </a:lnSpc>
              <a:buFont typeface="+mj-lt"/>
              <a:buAutoNum type="arabicPeriod"/>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Når dere er enige om en liste kan dere sette tidspunkt for hvert arrangement. Det holder å bestemme seg for en måned. </a:t>
            </a:r>
          </a:p>
          <a:p>
            <a:pPr marL="342900" lvl="0" indent="-342900">
              <a:lnSpc>
                <a:spcPct val="115000"/>
              </a:lnSpc>
              <a:spcAft>
                <a:spcPts val="800"/>
              </a:spcAft>
              <a:buFont typeface="+mj-lt"/>
              <a:buAutoNum type="arabicPeriod"/>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Fyll inn i Excel-malen for årshjul</a:t>
            </a:r>
            <a:endParaRPr lang="nb-NO" dirty="0"/>
          </a:p>
        </p:txBody>
      </p:sp>
      <p:sp>
        <p:nvSpPr>
          <p:cNvPr id="4" name="Plassholder for lysbildenummer 3"/>
          <p:cNvSpPr>
            <a:spLocks noGrp="1"/>
          </p:cNvSpPr>
          <p:nvPr>
            <p:ph type="sldNum" sz="quarter" idx="5"/>
          </p:nvPr>
        </p:nvSpPr>
        <p:spPr/>
        <p:txBody>
          <a:bodyPr/>
          <a:lstStyle/>
          <a:p>
            <a:fld id="{EB4AA521-A231-415A-875C-8CE4D1AE6A65}" type="slidenum">
              <a:rPr lang="en-US" smtClean="0"/>
              <a:t>14</a:t>
            </a:fld>
            <a:endParaRPr lang="en-US"/>
          </a:p>
        </p:txBody>
      </p:sp>
    </p:spTree>
    <p:extLst>
      <p:ext uri="{BB962C8B-B14F-4D97-AF65-F5344CB8AC3E}">
        <p14:creationId xmlns:p14="http://schemas.microsoft.com/office/powerpoint/2010/main" val="710253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Her skal elevene lage seg en konkret plan for hva som må til for at de skal få gjennomført sin del av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årshjulet</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Ballkomiteen lager en plan for gjennomføring av ball, økonomisjefen for budsjett og regnskap osv. </a:t>
            </a:r>
          </a:p>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Hver komite jobber for seg. Er noen elever alene, kan de settes sammen i en gruppe, for å ha noen å sparre med. </a:t>
            </a:r>
          </a:p>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Elevene bruker veilederen som verktøy. Her kan arrangementssjekklisten og inkluderingsspørsmålene være et godt utgangspunkt for planleggingen. </a:t>
            </a:r>
          </a:p>
          <a:p>
            <a:endParaRPr lang="nb-NO" dirty="0"/>
          </a:p>
        </p:txBody>
      </p:sp>
      <p:sp>
        <p:nvSpPr>
          <p:cNvPr id="4" name="Plassholder for lysbildenummer 3"/>
          <p:cNvSpPr>
            <a:spLocks noGrp="1"/>
          </p:cNvSpPr>
          <p:nvPr>
            <p:ph type="sldNum" sz="quarter" idx="5"/>
          </p:nvPr>
        </p:nvSpPr>
        <p:spPr/>
        <p:txBody>
          <a:bodyPr/>
          <a:lstStyle/>
          <a:p>
            <a:fld id="{EB4AA521-A231-415A-875C-8CE4D1AE6A65}" type="slidenum">
              <a:rPr lang="en-US" smtClean="0"/>
              <a:t>16</a:t>
            </a:fld>
            <a:endParaRPr lang="en-US"/>
          </a:p>
        </p:txBody>
      </p:sp>
    </p:spTree>
    <p:extLst>
      <p:ext uri="{BB962C8B-B14F-4D97-AF65-F5344CB8AC3E}">
        <p14:creationId xmlns:p14="http://schemas.microsoft.com/office/powerpoint/2010/main" val="72272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Her er det satt av 5-10min til at alle gruppene, i korte trekk, skal presentere sin plan for hvordan få gjennomført sin del av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årshjulet</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nb-NO" dirty="0"/>
          </a:p>
        </p:txBody>
      </p:sp>
      <p:sp>
        <p:nvSpPr>
          <p:cNvPr id="4" name="Plassholder for lysbildenummer 3"/>
          <p:cNvSpPr>
            <a:spLocks noGrp="1"/>
          </p:cNvSpPr>
          <p:nvPr>
            <p:ph type="sldNum" sz="quarter" idx="5"/>
          </p:nvPr>
        </p:nvSpPr>
        <p:spPr/>
        <p:txBody>
          <a:bodyPr/>
          <a:lstStyle/>
          <a:p>
            <a:fld id="{EB4AA521-A231-415A-875C-8CE4D1AE6A65}" type="slidenum">
              <a:rPr lang="en-US" smtClean="0"/>
              <a:t>17</a:t>
            </a:fld>
            <a:endParaRPr lang="en-US"/>
          </a:p>
        </p:txBody>
      </p:sp>
    </p:spTree>
    <p:extLst>
      <p:ext uri="{BB962C8B-B14F-4D97-AF65-F5344CB8AC3E}">
        <p14:creationId xmlns:p14="http://schemas.microsoft.com/office/powerpoint/2010/main" val="2530748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Bruk svarene fra IGP-oppgavene samt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årshjulet</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til å fylle ut drømmeplakaten. Hensikten med plakaten er at styret skal sette seg konkrete mål/drømmer for hvordan avgangsmarkeringen skal bli. </a:t>
            </a:r>
          </a:p>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Når plakaten er ferdig, henges den opp i kantina, eller et annet passende sted, slik at alle kan ha innsikt i styrets mål og drømmer for feiringen. </a:t>
            </a:r>
          </a:p>
          <a:p>
            <a:pPr>
              <a:lnSpc>
                <a:spcPct val="115000"/>
              </a:lnSpc>
              <a:spcAft>
                <a:spcPts val="800"/>
              </a:spcAft>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Drømmeplakaten finner du på https://vfb.no/veien-til-avgangsstyret/ under «Her kan du laste ned (for russekontakter)». </a:t>
            </a:r>
          </a:p>
          <a:p>
            <a:endParaRPr lang="nb-NO" dirty="0"/>
          </a:p>
        </p:txBody>
      </p:sp>
      <p:sp>
        <p:nvSpPr>
          <p:cNvPr id="4" name="Plassholder for lysbildenummer 3"/>
          <p:cNvSpPr>
            <a:spLocks noGrp="1"/>
          </p:cNvSpPr>
          <p:nvPr>
            <p:ph type="sldNum" sz="quarter" idx="5"/>
          </p:nvPr>
        </p:nvSpPr>
        <p:spPr/>
        <p:txBody>
          <a:bodyPr/>
          <a:lstStyle/>
          <a:p>
            <a:fld id="{EB4AA521-A231-415A-875C-8CE4D1AE6A65}" type="slidenum">
              <a:rPr lang="en-US" smtClean="0"/>
              <a:t>18</a:t>
            </a:fld>
            <a:endParaRPr lang="en-US"/>
          </a:p>
        </p:txBody>
      </p:sp>
    </p:spTree>
    <p:extLst>
      <p:ext uri="{BB962C8B-B14F-4D97-AF65-F5344CB8AC3E}">
        <p14:creationId xmlns:p14="http://schemas.microsoft.com/office/powerpoint/2010/main" val="3637726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Til slutt avtaler dere når og hvor dere skal ha neste møte med hele avgangsstyret, og hva som skal stå på agendaen. Fyll inn i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powerpointen</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Dersom dere skal opprette en organisasjon og søke om penger, burde det neste møtet være om kort tid og dere burde da ha stiftelsesmøte og bli enige om vedtektene til organisasjonen.</a:t>
            </a:r>
          </a:p>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Skriv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evt</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ned andre ting som ønskes tatt opp på neste møte.</a:t>
            </a:r>
          </a:p>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Oppfordre til at alle komiteer avtaler når de skal ha sitt neste møte!</a:t>
            </a:r>
          </a:p>
          <a:p>
            <a:endParaRPr lang="nb-NO" dirty="0"/>
          </a:p>
        </p:txBody>
      </p:sp>
      <p:sp>
        <p:nvSpPr>
          <p:cNvPr id="4" name="Plassholder for lysbildenummer 3"/>
          <p:cNvSpPr>
            <a:spLocks noGrp="1"/>
          </p:cNvSpPr>
          <p:nvPr>
            <p:ph type="sldNum" sz="quarter" idx="5"/>
          </p:nvPr>
        </p:nvSpPr>
        <p:spPr/>
        <p:txBody>
          <a:bodyPr/>
          <a:lstStyle/>
          <a:p>
            <a:fld id="{EB4AA521-A231-415A-875C-8CE4D1AE6A65}" type="slidenum">
              <a:rPr lang="en-US" smtClean="0"/>
              <a:t>19</a:t>
            </a:fld>
            <a:endParaRPr lang="en-US"/>
          </a:p>
        </p:txBody>
      </p:sp>
    </p:spTree>
    <p:extLst>
      <p:ext uri="{BB962C8B-B14F-4D97-AF65-F5344CB8AC3E}">
        <p14:creationId xmlns:p14="http://schemas.microsoft.com/office/powerpoint/2010/main" val="223808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Gå gjennom planen for dagen</a:t>
            </a:r>
          </a:p>
          <a:p>
            <a:endParaRPr lang="nb-NO" dirty="0"/>
          </a:p>
        </p:txBody>
      </p:sp>
      <p:sp>
        <p:nvSpPr>
          <p:cNvPr id="4" name="Plassholder for lysbildenummer 3"/>
          <p:cNvSpPr>
            <a:spLocks noGrp="1"/>
          </p:cNvSpPr>
          <p:nvPr>
            <p:ph type="sldNum" sz="quarter" idx="5"/>
          </p:nvPr>
        </p:nvSpPr>
        <p:spPr/>
        <p:txBody>
          <a:bodyPr/>
          <a:lstStyle/>
          <a:p>
            <a:fld id="{EB4AA521-A231-415A-875C-8CE4D1AE6A65}" type="slidenum">
              <a:rPr lang="en-US" smtClean="0"/>
              <a:t>2</a:t>
            </a:fld>
            <a:endParaRPr lang="en-US"/>
          </a:p>
        </p:txBody>
      </p:sp>
    </p:spTree>
    <p:extLst>
      <p:ext uri="{BB962C8B-B14F-4D97-AF65-F5344CB8AC3E}">
        <p14:creationId xmlns:p14="http://schemas.microsoft.com/office/powerpoint/2010/main" val="2237710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Her forteller du litt om deg selv og din rolle som russekontakt. Husk å legge inn stikkord i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powerpointen</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og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evt</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et bilde. </a:t>
            </a:r>
          </a:p>
          <a:p>
            <a:endParaRPr lang="nb-NO" dirty="0"/>
          </a:p>
        </p:txBody>
      </p:sp>
      <p:sp>
        <p:nvSpPr>
          <p:cNvPr id="4" name="Plassholder for lysbildenummer 3"/>
          <p:cNvSpPr>
            <a:spLocks noGrp="1"/>
          </p:cNvSpPr>
          <p:nvPr>
            <p:ph type="sldNum" sz="quarter" idx="5"/>
          </p:nvPr>
        </p:nvSpPr>
        <p:spPr/>
        <p:txBody>
          <a:bodyPr/>
          <a:lstStyle/>
          <a:p>
            <a:fld id="{EB4AA521-A231-415A-875C-8CE4D1AE6A65}" type="slidenum">
              <a:rPr lang="en-US" smtClean="0"/>
              <a:t>3</a:t>
            </a:fld>
            <a:endParaRPr lang="en-US"/>
          </a:p>
        </p:txBody>
      </p:sp>
    </p:spTree>
    <p:extLst>
      <p:ext uri="{BB962C8B-B14F-4D97-AF65-F5344CB8AC3E}">
        <p14:creationId xmlns:p14="http://schemas.microsoft.com/office/powerpoint/2010/main" val="272885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Det er viktig at styret blir kjent for at de skal kunne jobbe godt sammen, derfor anbefaler vi å sette av tid til en, eller flere, bli kjent leker. Vi ønsker her at elevene skal bli tryggere på hverandre, i tillegg til å bli kjent med hverandres roller. Bruk en lek/aktivitet du allerede kjenner til, eller bruk bli-kjent-bingo. </a:t>
            </a:r>
          </a:p>
          <a:p>
            <a:pPr>
              <a:lnSpc>
                <a:spcPct val="115000"/>
              </a:lnSpc>
              <a:spcAft>
                <a:spcPts val="800"/>
              </a:spcAft>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Bli-kjent-bingo:</a:t>
            </a:r>
          </a:p>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Elevene får utdelt bingoarket. De går rundt i klasserommet og snakker med de andre i styret helt til noen har fått 4 på rad og roper «Bingo». </a:t>
            </a:r>
          </a:p>
          <a:p>
            <a:pPr>
              <a:lnSpc>
                <a:spcPct val="115000"/>
              </a:lnSpc>
              <a:spcAft>
                <a:spcPts val="800"/>
              </a:spcAft>
            </a:pPr>
            <a:r>
              <a:rPr lang="nb-NO" sz="1800" b="1" kern="100" dirty="0">
                <a:effectLst/>
                <a:latin typeface="Aptos" panose="020B0004020202020204" pitchFamily="34" charset="0"/>
                <a:ea typeface="Aptos" panose="020B0004020202020204" pitchFamily="34" charset="0"/>
                <a:cs typeface="Times New Roman" panose="02020603050405020304" pitchFamily="18" charset="0"/>
              </a:rPr>
              <a:t>Regler:</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En person kan ikke gi mer enn ett kryss</a:t>
            </a:r>
          </a:p>
          <a:p>
            <a:pPr>
              <a:lnSpc>
                <a:spcPct val="115000"/>
              </a:lnSpc>
              <a:spcAft>
                <a:spcPts val="800"/>
              </a:spcAft>
            </a:pPr>
            <a:r>
              <a:rPr lang="nb-NO" sz="1800" b="1" kern="100" dirty="0">
                <a:effectLst/>
                <a:latin typeface="Aptos" panose="020B0004020202020204" pitchFamily="34" charset="0"/>
                <a:ea typeface="Aptos" panose="020B0004020202020204" pitchFamily="34" charset="0"/>
                <a:cs typeface="Times New Roman" panose="02020603050405020304" pitchFamily="18" charset="0"/>
              </a:rPr>
              <a:t>Forberedelse:</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Kopiere  bingo-ark og evt. ha en liten premie til vinneren. </a:t>
            </a:r>
            <a:r>
              <a:rPr lang="nb-NO" sz="1200" kern="1200" dirty="0" err="1">
                <a:solidFill>
                  <a:schemeClr val="tx1"/>
                </a:solidFill>
                <a:effectLst/>
                <a:latin typeface="+mn-lt"/>
                <a:ea typeface="+mn-ea"/>
                <a:cs typeface="+mn-cs"/>
              </a:rPr>
              <a:t>Copy</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paste</a:t>
            </a:r>
            <a:r>
              <a:rPr lang="nb-NO" sz="1200" kern="1200" dirty="0">
                <a:solidFill>
                  <a:schemeClr val="tx1"/>
                </a:solidFill>
                <a:effectLst/>
                <a:latin typeface="+mn-lt"/>
                <a:ea typeface="+mn-ea"/>
                <a:cs typeface="+mn-cs"/>
              </a:rPr>
              <a:t> bingo-arket under inn i ett tomt </a:t>
            </a:r>
            <a:r>
              <a:rPr lang="nb-NO" sz="1200" kern="1200" dirty="0" err="1">
                <a:solidFill>
                  <a:schemeClr val="tx1"/>
                </a:solidFill>
                <a:effectLst/>
                <a:latin typeface="+mn-lt"/>
                <a:ea typeface="+mn-ea"/>
                <a:cs typeface="+mn-cs"/>
              </a:rPr>
              <a:t>word</a:t>
            </a:r>
            <a:r>
              <a:rPr lang="nb-NO" sz="1200" kern="1200" dirty="0">
                <a:solidFill>
                  <a:schemeClr val="tx1"/>
                </a:solidFill>
                <a:effectLst/>
                <a:latin typeface="+mn-lt"/>
                <a:ea typeface="+mn-ea"/>
                <a:cs typeface="+mn-cs"/>
              </a:rPr>
              <a:t> dokument og </a:t>
            </a:r>
            <a:r>
              <a:rPr lang="nb-NO" sz="1200" kern="1200" dirty="0" err="1">
                <a:solidFill>
                  <a:schemeClr val="tx1"/>
                </a:solidFill>
                <a:effectLst/>
                <a:latin typeface="+mn-lt"/>
                <a:ea typeface="+mn-ea"/>
                <a:cs typeface="+mn-cs"/>
              </a:rPr>
              <a:t>print</a:t>
            </a:r>
            <a:r>
              <a:rPr lang="nb-NO" sz="1200" kern="1200" dirty="0">
                <a:solidFill>
                  <a:schemeClr val="tx1"/>
                </a:solidFill>
                <a:effectLst/>
                <a:latin typeface="+mn-lt"/>
                <a:ea typeface="+mn-ea"/>
                <a:cs typeface="+mn-cs"/>
              </a:rPr>
              <a:t> det nye dokumentet. Vurder å </a:t>
            </a:r>
            <a:r>
              <a:rPr lang="nb-NO" sz="1200" kern="1200" dirty="0" err="1">
                <a:solidFill>
                  <a:schemeClr val="tx1"/>
                </a:solidFill>
                <a:effectLst/>
                <a:latin typeface="+mn-lt"/>
                <a:ea typeface="+mn-ea"/>
                <a:cs typeface="+mn-cs"/>
              </a:rPr>
              <a:t>printe</a:t>
            </a:r>
            <a:r>
              <a:rPr lang="nb-NO" sz="1200" kern="1200">
                <a:solidFill>
                  <a:schemeClr val="tx1"/>
                </a:solidFill>
                <a:effectLst/>
                <a:latin typeface="+mn-lt"/>
                <a:ea typeface="+mn-ea"/>
                <a:cs typeface="+mn-cs"/>
              </a:rPr>
              <a:t> 2-3 til hver elev, dersom dere ønsker å spille flere runder.</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EB4AA521-A231-415A-875C-8CE4D1AE6A65}" type="slidenum">
              <a:rPr lang="en-US" smtClean="0"/>
              <a:t>4</a:t>
            </a:fld>
            <a:endParaRPr lang="en-US"/>
          </a:p>
        </p:txBody>
      </p:sp>
    </p:spTree>
    <p:extLst>
      <p:ext uri="{BB962C8B-B14F-4D97-AF65-F5344CB8AC3E}">
        <p14:creationId xmlns:p14="http://schemas.microsoft.com/office/powerpoint/2010/main" val="333248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Alle i styret introduserer seg med navn, rolle og en setning om hvordan de håper at deres avgangsmarkering skal bli. </a:t>
            </a:r>
          </a:p>
          <a:p>
            <a:endParaRPr lang="nb-NO" dirty="0"/>
          </a:p>
        </p:txBody>
      </p:sp>
      <p:sp>
        <p:nvSpPr>
          <p:cNvPr id="4" name="Plassholder for lysbildenummer 3"/>
          <p:cNvSpPr>
            <a:spLocks noGrp="1"/>
          </p:cNvSpPr>
          <p:nvPr>
            <p:ph type="sldNum" sz="quarter" idx="5"/>
          </p:nvPr>
        </p:nvSpPr>
        <p:spPr/>
        <p:txBody>
          <a:bodyPr/>
          <a:lstStyle/>
          <a:p>
            <a:fld id="{EB4AA521-A231-415A-875C-8CE4D1AE6A65}" type="slidenum">
              <a:rPr lang="en-US" smtClean="0"/>
              <a:t>5</a:t>
            </a:fld>
            <a:endParaRPr lang="en-US"/>
          </a:p>
        </p:txBody>
      </p:sp>
    </p:spTree>
    <p:extLst>
      <p:ext uri="{BB962C8B-B14F-4D97-AF65-F5344CB8AC3E}">
        <p14:creationId xmlns:p14="http://schemas.microsoft.com/office/powerpoint/2010/main" val="307415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Her skal elevene reflektere over hvordan de ønsker å arrangere sin avgangsmarkering gjennom IGP-metoden. Elevene tenker først individuelt, så i gruppe og så i plenum.  </a:t>
            </a:r>
          </a:p>
          <a:p>
            <a:pPr>
              <a:lnSpc>
                <a:spcPct val="115000"/>
              </a:lnSpc>
              <a:spcAft>
                <a:spcPts val="800"/>
              </a:spcAft>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b="1" kern="100" dirty="0">
                <a:effectLst/>
                <a:latin typeface="Aptos" panose="020B0004020202020204" pitchFamily="34" charset="0"/>
                <a:ea typeface="Aptos" panose="020B0004020202020204" pitchFamily="34" charset="0"/>
                <a:cs typeface="Times New Roman" panose="02020603050405020304" pitchFamily="18" charset="0"/>
              </a:rPr>
              <a:t>Du trenger:</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Grupperte bord,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post-it</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-lapper, penner, 3 A3-ark per gruppe</a:t>
            </a:r>
          </a:p>
          <a:p>
            <a:pPr>
              <a:lnSpc>
                <a:spcPct val="115000"/>
              </a:lnSpc>
              <a:spcAft>
                <a:spcPts val="800"/>
              </a:spcAft>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b="1" kern="100" dirty="0">
                <a:effectLst/>
                <a:latin typeface="Aptos" panose="020B0004020202020204" pitchFamily="34" charset="0"/>
                <a:ea typeface="Aptos" panose="020B0004020202020204" pitchFamily="34" charset="0"/>
                <a:cs typeface="Times New Roman" panose="02020603050405020304" pitchFamily="18" charset="0"/>
              </a:rPr>
              <a:t>Gjennomføring:</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Elevene sitter i grupper. På bordene ligger det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post-it</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lapper og penner. </a:t>
            </a:r>
          </a:p>
          <a:p>
            <a:pPr>
              <a:lnSpc>
                <a:spcPct val="115000"/>
              </a:lnSpc>
              <a:spcAft>
                <a:spcPts val="800"/>
              </a:spcAft>
            </a:pPr>
            <a:r>
              <a:rPr lang="nb-NO" sz="1800" b="1" kern="100" dirty="0">
                <a:effectLst/>
                <a:latin typeface="Aptos" panose="020B0004020202020204" pitchFamily="34" charset="0"/>
                <a:ea typeface="Aptos" panose="020B0004020202020204" pitchFamily="34" charset="0"/>
                <a:cs typeface="Times New Roman" panose="02020603050405020304" pitchFamily="18" charset="0"/>
              </a:rPr>
              <a:t>1.</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Elevene får ett spørsmål. </a:t>
            </a:r>
          </a:p>
          <a:p>
            <a:pPr>
              <a:lnSpc>
                <a:spcPct val="115000"/>
              </a:lnSpc>
              <a:spcAft>
                <a:spcPts val="800"/>
              </a:spcAft>
            </a:pPr>
            <a:r>
              <a:rPr lang="nb-NO" sz="1800" b="1" kern="100" dirty="0">
                <a:effectLst/>
                <a:latin typeface="Aptos" panose="020B0004020202020204" pitchFamily="34" charset="0"/>
                <a:ea typeface="Aptos" panose="020B0004020202020204" pitchFamily="34" charset="0"/>
                <a:cs typeface="Times New Roman" panose="02020603050405020304" pitchFamily="18" charset="0"/>
              </a:rPr>
              <a:t>2</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Elevene får 1 minutt til å tenke gjennom spørsmålet individuelt og skriver så mange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post-it</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lapper de klarer med svar på spørsmålet. En ting per lapp. </a:t>
            </a:r>
          </a:p>
          <a:p>
            <a:pPr>
              <a:lnSpc>
                <a:spcPct val="115000"/>
              </a:lnSpc>
              <a:spcAft>
                <a:spcPts val="800"/>
              </a:spcAft>
            </a:pPr>
            <a:r>
              <a:rPr lang="nb-NO" sz="1800" b="1" kern="100" dirty="0">
                <a:effectLst/>
                <a:latin typeface="Aptos" panose="020B0004020202020204" pitchFamily="34" charset="0"/>
                <a:ea typeface="Aptos" panose="020B0004020202020204" pitchFamily="34" charset="0"/>
                <a:cs typeface="Times New Roman" panose="02020603050405020304" pitchFamily="18" charset="0"/>
              </a:rPr>
              <a:t>3.</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Gruppa får 5 minutter til å presentere sine lapper for hverandre. Når en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post-it</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-lapp er presentert settes den et vilkårlig sted på A3-arket. </a:t>
            </a:r>
          </a:p>
          <a:p>
            <a:pPr>
              <a:lnSpc>
                <a:spcPct val="115000"/>
              </a:lnSpc>
              <a:spcAft>
                <a:spcPts val="800"/>
              </a:spcAft>
            </a:pPr>
            <a:r>
              <a:rPr lang="nb-NO" sz="1800" b="1" kern="100" dirty="0">
                <a:effectLst/>
                <a:latin typeface="Aptos" panose="020B0004020202020204" pitchFamily="34" charset="0"/>
                <a:ea typeface="Aptos" panose="020B0004020202020204" pitchFamily="34" charset="0"/>
                <a:cs typeface="Times New Roman" panose="02020603050405020304" pitchFamily="18" charset="0"/>
              </a:rPr>
              <a:t>4.</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Gruppa får 30 sekunder til å plassere de lappene som er like, ligner eller hører sammen i overordnede grupper. </a:t>
            </a:r>
          </a:p>
          <a:p>
            <a:pPr>
              <a:lnSpc>
                <a:spcPct val="115000"/>
              </a:lnSpc>
              <a:spcAft>
                <a:spcPts val="800"/>
              </a:spcAft>
            </a:pPr>
            <a:r>
              <a:rPr lang="nb-NO" sz="1800" b="1" kern="100" dirty="0">
                <a:effectLst/>
                <a:latin typeface="Aptos" panose="020B0004020202020204" pitchFamily="34" charset="0"/>
                <a:ea typeface="Aptos" panose="020B0004020202020204" pitchFamily="34" charset="0"/>
                <a:cs typeface="Times New Roman" panose="02020603050405020304" pitchFamily="18" charset="0"/>
              </a:rPr>
              <a:t>5.</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Gruppene får til sammen 5-10 minutter til å gå gjennom sine hovedkategorier i plenum. </a:t>
            </a:r>
            <a:r>
              <a:rPr lang="nb-NO" sz="1800" b="1" kern="100" dirty="0">
                <a:effectLst/>
                <a:latin typeface="Aptos" panose="020B0004020202020204" pitchFamily="34" charset="0"/>
                <a:ea typeface="Aptos" panose="020B0004020202020204" pitchFamily="34" charset="0"/>
                <a:cs typeface="Times New Roman" panose="02020603050405020304" pitchFamily="18" charset="0"/>
              </a:rPr>
              <a:t>Viktig: </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russekontakten tar notater. Notater vil bli brukt i senere oppgaver</a:t>
            </a:r>
          </a:p>
          <a:p>
            <a:pPr>
              <a:lnSpc>
                <a:spcPct val="115000"/>
              </a:lnSpc>
              <a:spcAft>
                <a:spcPts val="800"/>
              </a:spcAft>
            </a:pPr>
            <a:r>
              <a:rPr lang="nb-NO" sz="1800" b="1" kern="100" dirty="0">
                <a:effectLst/>
                <a:latin typeface="Aptos" panose="020B0004020202020204" pitchFamily="34" charset="0"/>
                <a:ea typeface="Aptos" panose="020B0004020202020204" pitchFamily="34" charset="0"/>
                <a:cs typeface="Times New Roman" panose="02020603050405020304" pitchFamily="18" charset="0"/>
              </a:rPr>
              <a:t>6</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Gjenta for de neste 2 spørsmålene. </a:t>
            </a:r>
          </a:p>
          <a:p>
            <a:pPr>
              <a:lnSpc>
                <a:spcPct val="115000"/>
              </a:lnSpc>
              <a:spcAft>
                <a:spcPts val="800"/>
              </a:spcAft>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Spørsmål 1: </a:t>
            </a:r>
            <a:r>
              <a:rPr lang="nb-NO"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Hva er viktig for en god avgangsmarkering? </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i="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Eksempel på svar (Gis kun til elevene dersom de står fast. Eksempler styrer fort hva elevene svarer): at alle føler seg inkludert, at det er billig, at man har et sted å være</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EB4AA521-A231-415A-875C-8CE4D1AE6A65}" type="slidenum">
              <a:rPr lang="en-US" smtClean="0"/>
              <a:t>7</a:t>
            </a:fld>
            <a:endParaRPr lang="en-US"/>
          </a:p>
        </p:txBody>
      </p:sp>
    </p:spTree>
    <p:extLst>
      <p:ext uri="{BB962C8B-B14F-4D97-AF65-F5344CB8AC3E}">
        <p14:creationId xmlns:p14="http://schemas.microsoft.com/office/powerpoint/2010/main" val="2720896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800"/>
              </a:spcAft>
            </a:pPr>
            <a:r>
              <a:rPr lang="nb-NO" sz="1200" b="1" kern="100" dirty="0">
                <a:effectLst/>
                <a:latin typeface="Aptos" panose="020B0004020202020204" pitchFamily="34" charset="0"/>
                <a:ea typeface="Aptos" panose="020B0004020202020204" pitchFamily="34" charset="0"/>
                <a:cs typeface="Times New Roman" panose="02020603050405020304" pitchFamily="18" charset="0"/>
              </a:rPr>
              <a:t>Gjennomføring:</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 Elevene sitter i grupper. På bordene ligger det </a:t>
            </a:r>
            <a:r>
              <a:rPr lang="nb-NO" sz="1200" kern="100" dirty="0" err="1">
                <a:effectLst/>
                <a:latin typeface="Aptos" panose="020B0004020202020204" pitchFamily="34" charset="0"/>
                <a:ea typeface="Aptos" panose="020B0004020202020204" pitchFamily="34" charset="0"/>
                <a:cs typeface="Times New Roman" panose="02020603050405020304" pitchFamily="18" charset="0"/>
              </a:rPr>
              <a:t>post-it</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 lapper og penner. </a:t>
            </a:r>
            <a:r>
              <a:rPr lang="nb-NO" sz="1200" b="1" kern="100" dirty="0">
                <a:effectLst/>
                <a:latin typeface="Aptos" panose="020B0004020202020204" pitchFamily="34" charset="0"/>
                <a:ea typeface="Aptos" panose="020B0004020202020204" pitchFamily="34" charset="0"/>
                <a:cs typeface="Times New Roman" panose="02020603050405020304" pitchFamily="18" charset="0"/>
              </a:rPr>
              <a:t>1.</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 Elevene får ett spørsmål. </a:t>
            </a:r>
          </a:p>
          <a:p>
            <a:pPr>
              <a:lnSpc>
                <a:spcPct val="115000"/>
              </a:lnSpc>
              <a:spcAft>
                <a:spcPts val="800"/>
              </a:spcAft>
            </a:pPr>
            <a:r>
              <a:rPr lang="nb-NO" sz="1200" b="1" kern="100" dirty="0">
                <a:effectLst/>
                <a:latin typeface="Aptos" panose="020B0004020202020204" pitchFamily="34" charset="0"/>
                <a:ea typeface="Aptos" panose="020B0004020202020204" pitchFamily="34" charset="0"/>
                <a:cs typeface="Times New Roman" panose="02020603050405020304" pitchFamily="18" charset="0"/>
              </a:rPr>
              <a:t>2</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 Elevene får 1 minutt til å tenke gjennom spørsmålet individuelt og skriver så mange </a:t>
            </a:r>
            <a:r>
              <a:rPr lang="nb-NO" sz="1200" kern="100" dirty="0" err="1">
                <a:effectLst/>
                <a:latin typeface="Aptos" panose="020B0004020202020204" pitchFamily="34" charset="0"/>
                <a:ea typeface="Aptos" panose="020B0004020202020204" pitchFamily="34" charset="0"/>
                <a:cs typeface="Times New Roman" panose="02020603050405020304" pitchFamily="18" charset="0"/>
              </a:rPr>
              <a:t>post-it</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 lapper de klarer med svar på spørsmålet. En ting per lapp. </a:t>
            </a:r>
          </a:p>
          <a:p>
            <a:pPr>
              <a:lnSpc>
                <a:spcPct val="115000"/>
              </a:lnSpc>
              <a:spcAft>
                <a:spcPts val="800"/>
              </a:spcAft>
            </a:pPr>
            <a:r>
              <a:rPr lang="nb-NO" sz="1200" b="1" kern="100" dirty="0">
                <a:effectLst/>
                <a:latin typeface="Aptos" panose="020B0004020202020204" pitchFamily="34" charset="0"/>
                <a:ea typeface="Aptos" panose="020B0004020202020204" pitchFamily="34" charset="0"/>
                <a:cs typeface="Times New Roman" panose="02020603050405020304" pitchFamily="18" charset="0"/>
              </a:rPr>
              <a:t>3.</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 Gruppa får 5 minutter til å presentere sine lapper for hverandre. Når en </a:t>
            </a:r>
            <a:r>
              <a:rPr lang="nb-NO" sz="1200" kern="100" dirty="0" err="1">
                <a:effectLst/>
                <a:latin typeface="Aptos" panose="020B0004020202020204" pitchFamily="34" charset="0"/>
                <a:ea typeface="Aptos" panose="020B0004020202020204" pitchFamily="34" charset="0"/>
                <a:cs typeface="Times New Roman" panose="02020603050405020304" pitchFamily="18" charset="0"/>
              </a:rPr>
              <a:t>post-it</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-lapp er presentert settes den et vilkårlig sted på A3-arket. </a:t>
            </a:r>
          </a:p>
          <a:p>
            <a:pPr>
              <a:lnSpc>
                <a:spcPct val="115000"/>
              </a:lnSpc>
              <a:spcAft>
                <a:spcPts val="800"/>
              </a:spcAft>
            </a:pPr>
            <a:r>
              <a:rPr lang="nb-NO" sz="1200" b="1" kern="100" dirty="0">
                <a:effectLst/>
                <a:latin typeface="Aptos" panose="020B0004020202020204" pitchFamily="34" charset="0"/>
                <a:ea typeface="Aptos" panose="020B0004020202020204" pitchFamily="34" charset="0"/>
                <a:cs typeface="Times New Roman" panose="02020603050405020304" pitchFamily="18" charset="0"/>
              </a:rPr>
              <a:t>4.</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 Gruppa får 30 sekunder til å plassere de lappene som er like, ligner eller hører sammen i overordnede grupper. </a:t>
            </a:r>
          </a:p>
          <a:p>
            <a:pPr>
              <a:lnSpc>
                <a:spcPct val="115000"/>
              </a:lnSpc>
              <a:spcAft>
                <a:spcPts val="800"/>
              </a:spcAft>
            </a:pPr>
            <a:r>
              <a:rPr lang="nb-NO" sz="1200" b="1" kern="100" dirty="0">
                <a:effectLst/>
                <a:latin typeface="Aptos" panose="020B0004020202020204" pitchFamily="34" charset="0"/>
                <a:ea typeface="Aptos" panose="020B0004020202020204" pitchFamily="34" charset="0"/>
                <a:cs typeface="Times New Roman" panose="02020603050405020304" pitchFamily="18" charset="0"/>
              </a:rPr>
              <a:t>5.</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 Gruppene får til sammen 5-10 minutter til å gå gjennom sine hovedkategorier i plenum. </a:t>
            </a:r>
            <a:r>
              <a:rPr lang="nb-NO" sz="1200" b="1" kern="100" dirty="0">
                <a:effectLst/>
                <a:latin typeface="Aptos" panose="020B0004020202020204" pitchFamily="34" charset="0"/>
                <a:ea typeface="Aptos" panose="020B0004020202020204" pitchFamily="34" charset="0"/>
                <a:cs typeface="Times New Roman" panose="02020603050405020304" pitchFamily="18" charset="0"/>
              </a:rPr>
              <a:t>Viktig: </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russekontakten tar notater. Notater vil bli brukt i senere oppgaver</a:t>
            </a:r>
          </a:p>
          <a:p>
            <a:pPr>
              <a:lnSpc>
                <a:spcPct val="115000"/>
              </a:lnSpc>
              <a:spcAft>
                <a:spcPts val="800"/>
              </a:spcAft>
            </a:pPr>
            <a:r>
              <a:rPr lang="nb-NO" sz="1200" b="1" kern="100" dirty="0">
                <a:effectLst/>
                <a:latin typeface="Aptos" panose="020B0004020202020204" pitchFamily="34" charset="0"/>
                <a:ea typeface="Aptos" panose="020B0004020202020204" pitchFamily="34" charset="0"/>
                <a:cs typeface="Times New Roman" panose="02020603050405020304" pitchFamily="18" charset="0"/>
              </a:rPr>
              <a:t>6</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 Gjenta for det siste spørsmålet</a:t>
            </a:r>
          </a:p>
          <a:p>
            <a:pPr>
              <a:lnSpc>
                <a:spcPct val="115000"/>
              </a:lnSpc>
              <a:spcAft>
                <a:spcPts val="800"/>
              </a:spcAft>
            </a:pPr>
            <a:endParaRPr lang="nb-NO"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Spørsmål 2: </a:t>
            </a:r>
            <a:r>
              <a:rPr lang="nb-NO"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Hvilke aktiviteter ønsker du å arrangere? </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i="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Eksempel på svar (Gis kun til elevene dersom de står fast. Eksempler styrer fort hva elevene svarer): </a:t>
            </a:r>
            <a:r>
              <a:rPr lang="nb-NO" sz="1800" i="1" kern="1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russekro</a:t>
            </a:r>
            <a:r>
              <a:rPr lang="nb-NO" sz="1800" i="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ball, utekino</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nb-NO"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EB4AA521-A231-415A-875C-8CE4D1AE6A65}" type="slidenum">
              <a:rPr lang="en-US" smtClean="0"/>
              <a:t>8</a:t>
            </a:fld>
            <a:endParaRPr lang="en-US"/>
          </a:p>
        </p:txBody>
      </p:sp>
    </p:spTree>
    <p:extLst>
      <p:ext uri="{BB962C8B-B14F-4D97-AF65-F5344CB8AC3E}">
        <p14:creationId xmlns:p14="http://schemas.microsoft.com/office/powerpoint/2010/main" val="2258379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800"/>
              </a:spcAft>
            </a:pPr>
            <a:r>
              <a:rPr lang="nb-NO" sz="1200" b="1" kern="100" dirty="0">
                <a:effectLst/>
                <a:latin typeface="Aptos" panose="020B0004020202020204" pitchFamily="34" charset="0"/>
                <a:ea typeface="Aptos" panose="020B0004020202020204" pitchFamily="34" charset="0"/>
                <a:cs typeface="Times New Roman" panose="02020603050405020304" pitchFamily="18" charset="0"/>
              </a:rPr>
              <a:t>Gjennomføring:</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 Elevene sitter i grupper. På bordene ligger det </a:t>
            </a:r>
            <a:r>
              <a:rPr lang="nb-NO" sz="1200" kern="100" dirty="0" err="1">
                <a:effectLst/>
                <a:latin typeface="Aptos" panose="020B0004020202020204" pitchFamily="34" charset="0"/>
                <a:ea typeface="Aptos" panose="020B0004020202020204" pitchFamily="34" charset="0"/>
                <a:cs typeface="Times New Roman" panose="02020603050405020304" pitchFamily="18" charset="0"/>
              </a:rPr>
              <a:t>post-it</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 lapper og penner. </a:t>
            </a:r>
            <a:r>
              <a:rPr lang="nb-NO" sz="1200" b="1" kern="100" dirty="0">
                <a:effectLst/>
                <a:latin typeface="Aptos" panose="020B0004020202020204" pitchFamily="34" charset="0"/>
                <a:ea typeface="Aptos" panose="020B0004020202020204" pitchFamily="34" charset="0"/>
                <a:cs typeface="Times New Roman" panose="02020603050405020304" pitchFamily="18" charset="0"/>
              </a:rPr>
              <a:t>1.</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 Elevene får ett spørsmål. </a:t>
            </a:r>
          </a:p>
          <a:p>
            <a:pPr>
              <a:lnSpc>
                <a:spcPct val="115000"/>
              </a:lnSpc>
              <a:spcAft>
                <a:spcPts val="800"/>
              </a:spcAft>
            </a:pPr>
            <a:r>
              <a:rPr lang="nb-NO" sz="1200" b="1" kern="100" dirty="0">
                <a:effectLst/>
                <a:latin typeface="Aptos" panose="020B0004020202020204" pitchFamily="34" charset="0"/>
                <a:ea typeface="Aptos" panose="020B0004020202020204" pitchFamily="34" charset="0"/>
                <a:cs typeface="Times New Roman" panose="02020603050405020304" pitchFamily="18" charset="0"/>
              </a:rPr>
              <a:t>2</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 Elevene får 1 minutt til å tenke gjennom spørsmålet individuelt og skriver så mange </a:t>
            </a:r>
            <a:r>
              <a:rPr lang="nb-NO" sz="1200" kern="100" dirty="0" err="1">
                <a:effectLst/>
                <a:latin typeface="Aptos" panose="020B0004020202020204" pitchFamily="34" charset="0"/>
                <a:ea typeface="Aptos" panose="020B0004020202020204" pitchFamily="34" charset="0"/>
                <a:cs typeface="Times New Roman" panose="02020603050405020304" pitchFamily="18" charset="0"/>
              </a:rPr>
              <a:t>post-it</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 lapper de klarer med svar på spørsmålet. En ting per lapp. </a:t>
            </a:r>
          </a:p>
          <a:p>
            <a:pPr>
              <a:lnSpc>
                <a:spcPct val="115000"/>
              </a:lnSpc>
              <a:spcAft>
                <a:spcPts val="800"/>
              </a:spcAft>
            </a:pPr>
            <a:r>
              <a:rPr lang="nb-NO" sz="1200" b="1" kern="100" dirty="0">
                <a:effectLst/>
                <a:latin typeface="Aptos" panose="020B0004020202020204" pitchFamily="34" charset="0"/>
                <a:ea typeface="Aptos" panose="020B0004020202020204" pitchFamily="34" charset="0"/>
                <a:cs typeface="Times New Roman" panose="02020603050405020304" pitchFamily="18" charset="0"/>
              </a:rPr>
              <a:t>3.</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 Gruppa får 5 minutter til å presentere sine lapper for hverandre. Når en </a:t>
            </a:r>
            <a:r>
              <a:rPr lang="nb-NO" sz="1200" kern="100" dirty="0" err="1">
                <a:effectLst/>
                <a:latin typeface="Aptos" panose="020B0004020202020204" pitchFamily="34" charset="0"/>
                <a:ea typeface="Aptos" panose="020B0004020202020204" pitchFamily="34" charset="0"/>
                <a:cs typeface="Times New Roman" panose="02020603050405020304" pitchFamily="18" charset="0"/>
              </a:rPr>
              <a:t>post-it</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-lapp er presentert settes den et vilkårlig sted på A3-arket. </a:t>
            </a:r>
          </a:p>
          <a:p>
            <a:pPr>
              <a:lnSpc>
                <a:spcPct val="115000"/>
              </a:lnSpc>
              <a:spcAft>
                <a:spcPts val="800"/>
              </a:spcAft>
            </a:pPr>
            <a:r>
              <a:rPr lang="nb-NO" sz="1200" b="1" kern="100" dirty="0">
                <a:effectLst/>
                <a:latin typeface="Aptos" panose="020B0004020202020204" pitchFamily="34" charset="0"/>
                <a:ea typeface="Aptos" panose="020B0004020202020204" pitchFamily="34" charset="0"/>
                <a:cs typeface="Times New Roman" panose="02020603050405020304" pitchFamily="18" charset="0"/>
              </a:rPr>
              <a:t>4.</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 Gruppa får 30sek til å plassere de lappene som er like, ligner eller hører sammen i overordnede grupper. </a:t>
            </a:r>
          </a:p>
          <a:p>
            <a:pPr>
              <a:lnSpc>
                <a:spcPct val="115000"/>
              </a:lnSpc>
              <a:spcAft>
                <a:spcPts val="800"/>
              </a:spcAft>
            </a:pPr>
            <a:r>
              <a:rPr lang="nb-NO" sz="1200" b="1" kern="100" dirty="0">
                <a:effectLst/>
                <a:latin typeface="Aptos" panose="020B0004020202020204" pitchFamily="34" charset="0"/>
                <a:ea typeface="Aptos" panose="020B0004020202020204" pitchFamily="34" charset="0"/>
                <a:cs typeface="Times New Roman" panose="02020603050405020304" pitchFamily="18" charset="0"/>
              </a:rPr>
              <a:t>5.</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 Gruppene får til sammen 5-10 minutter til å gå gjennom sine hovedkategorier i plenum. </a:t>
            </a:r>
            <a:r>
              <a:rPr lang="nb-NO" sz="1200" b="1" kern="100" dirty="0">
                <a:effectLst/>
                <a:latin typeface="Aptos" panose="020B0004020202020204" pitchFamily="34" charset="0"/>
                <a:ea typeface="Aptos" panose="020B0004020202020204" pitchFamily="34" charset="0"/>
                <a:cs typeface="Times New Roman" panose="02020603050405020304" pitchFamily="18" charset="0"/>
              </a:rPr>
              <a:t>Viktig: </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russekontakten tar notater. Notater vil bli brukt i senere oppgaver</a:t>
            </a:r>
          </a:p>
          <a:p>
            <a:pPr>
              <a:lnSpc>
                <a:spcPct val="115000"/>
              </a:lnSpc>
              <a:spcAft>
                <a:spcPts val="800"/>
              </a:spcAft>
            </a:pPr>
            <a:r>
              <a:rPr lang="nb-NO"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Spørsmål 3: </a:t>
            </a:r>
            <a:r>
              <a:rPr lang="nb-NO"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Hva kan styret gjøre for at alle kan være med på disse arrangementene? </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i="1" kern="100" dirty="0">
                <a:effectLst/>
                <a:latin typeface="Aptos" panose="020B0004020202020204" pitchFamily="34" charset="0"/>
                <a:ea typeface="Aptos" panose="020B0004020202020204" pitchFamily="34" charset="0"/>
                <a:cs typeface="Times New Roman" panose="02020603050405020304" pitchFamily="18" charset="0"/>
              </a:rPr>
              <a:t>Stikkord: Religion, kultur, økonomi, funksjonshemninger, status og identitet</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i="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Eksempel på svar (Gis kun til elevene dersom de står fast. Eksempler styrer fort hva elevene svarer): aktiviteter uten fokus på alkohol, universelt utformet lokale, ha foreldrevakter</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nb-NO"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EB4AA521-A231-415A-875C-8CE4D1AE6A65}" type="slidenum">
              <a:rPr lang="en-US" smtClean="0"/>
              <a:t>9</a:t>
            </a:fld>
            <a:endParaRPr lang="en-US"/>
          </a:p>
        </p:txBody>
      </p:sp>
    </p:spTree>
    <p:extLst>
      <p:ext uri="{BB962C8B-B14F-4D97-AF65-F5344CB8AC3E}">
        <p14:creationId xmlns:p14="http://schemas.microsoft.com/office/powerpoint/2010/main" val="410753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Her er det satt av 20 min til at en tidligere elev i avgangsstyret kan komme og fortelle om sine erfaringer med avgangsstyret og feiringen. </a:t>
            </a:r>
          </a:p>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Forslag til hva en tidligere avgangselev kan snakke med om:</a:t>
            </a:r>
          </a:p>
          <a:p>
            <a:pPr>
              <a:lnSpc>
                <a:spcPct val="115000"/>
              </a:lnSpc>
              <a:spcAft>
                <a:spcPts val="800"/>
              </a:spcAft>
            </a:pPr>
            <a:r>
              <a:rPr lang="nb-NO" sz="1800" kern="100" dirty="0">
                <a:effectLst/>
                <a:latin typeface="Aptos" panose="020B0004020202020204" pitchFamily="34" charset="0"/>
                <a:ea typeface="Times New Roman" panose="02020603050405020304" pitchFamily="18" charset="0"/>
                <a:cs typeface="Times New Roman" panose="02020603050405020304" pitchFamily="18" charset="0"/>
              </a:rPr>
              <a:t>-Hva ville du ha gjort annerledes, med et års perspektiv?</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kern="100" dirty="0">
                <a:effectLst/>
                <a:latin typeface="Aptos" panose="020B0004020202020204" pitchFamily="34" charset="0"/>
                <a:ea typeface="Times New Roman" panose="02020603050405020304" pitchFamily="18" charset="0"/>
                <a:cs typeface="Times New Roman" panose="02020603050405020304" pitchFamily="18" charset="0"/>
              </a:rPr>
              <a:t>-Hva er viktig for at alle elever skal oppleve å være inkludert?</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-Mitt beste råd</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kern="100" dirty="0">
                <a:effectLst/>
                <a:latin typeface="Aptos" panose="020B0004020202020204" pitchFamily="34" charset="0"/>
                <a:ea typeface="Times New Roman" panose="02020603050405020304" pitchFamily="18" charset="0"/>
                <a:cs typeface="Times New Roman" panose="02020603050405020304" pitchFamily="18" charset="0"/>
              </a:rPr>
              <a:t> </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Tanken er at dette skal etableres som en fast ordning hvor russekontakten hvert år avtaler med en elev i avgangsstyret at hen skal komme tilbake etter sommeren og snakke for det nye avgangsstyret. </a:t>
            </a:r>
          </a:p>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Kanskje har du en elev fra fjorårets styre du kan kontakte? Har du ikke det kan du utelukke denne delen av workshopen i år og heller innføre den fra neste år. </a:t>
            </a:r>
          </a:p>
          <a:p>
            <a:endParaRPr lang="nb-NO" dirty="0"/>
          </a:p>
        </p:txBody>
      </p:sp>
      <p:sp>
        <p:nvSpPr>
          <p:cNvPr id="4" name="Plassholder for lysbildenummer 3"/>
          <p:cNvSpPr>
            <a:spLocks noGrp="1"/>
          </p:cNvSpPr>
          <p:nvPr>
            <p:ph type="sldNum" sz="quarter" idx="5"/>
          </p:nvPr>
        </p:nvSpPr>
        <p:spPr/>
        <p:txBody>
          <a:bodyPr/>
          <a:lstStyle/>
          <a:p>
            <a:fld id="{EB4AA521-A231-415A-875C-8CE4D1AE6A65}" type="slidenum">
              <a:rPr lang="en-US" smtClean="0"/>
              <a:t>11</a:t>
            </a:fld>
            <a:endParaRPr lang="en-US"/>
          </a:p>
        </p:txBody>
      </p:sp>
    </p:spTree>
    <p:extLst>
      <p:ext uri="{BB962C8B-B14F-4D97-AF65-F5344CB8AC3E}">
        <p14:creationId xmlns:p14="http://schemas.microsoft.com/office/powerpoint/2010/main" val="3446966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 startside 1">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2B7CE4D-65CC-A3D3-CCBC-767B4B213247}"/>
              </a:ext>
            </a:extLst>
          </p:cNvPr>
          <p:cNvSpPr>
            <a:spLocks noGrp="1"/>
          </p:cNvSpPr>
          <p:nvPr>
            <p:ph type="pic" sz="quarter" idx="10" hasCustomPrompt="1"/>
          </p:nvPr>
        </p:nvSpPr>
        <p:spPr>
          <a:xfrm>
            <a:off x="0" y="-1"/>
            <a:ext cx="17483138" cy="6283570"/>
          </a:xfrm>
          <a:solidFill>
            <a:schemeClr val="bg2">
              <a:lumMod val="90000"/>
            </a:schemeClr>
          </a:solidFill>
        </p:spPr>
        <p:txBody>
          <a:bodyPr/>
          <a:lstStyle>
            <a:lvl1pPr marL="288925" indent="0">
              <a:buNone/>
              <a:defRPr/>
            </a:lvl1pPr>
          </a:lstStyle>
          <a:p>
            <a:r>
              <a:rPr lang="en-US" dirty="0"/>
              <a:t> </a:t>
            </a:r>
          </a:p>
        </p:txBody>
      </p:sp>
      <p:sp>
        <p:nvSpPr>
          <p:cNvPr id="2" name="Title 1"/>
          <p:cNvSpPr>
            <a:spLocks noGrp="1"/>
          </p:cNvSpPr>
          <p:nvPr>
            <p:ph type="ctrTitle"/>
          </p:nvPr>
        </p:nvSpPr>
        <p:spPr>
          <a:xfrm>
            <a:off x="832103" y="7113163"/>
            <a:ext cx="15864745" cy="1414790"/>
          </a:xfrm>
        </p:spPr>
        <p:txBody>
          <a:bodyPr anchor="t">
            <a:normAutofit/>
          </a:bodyPr>
          <a:lstStyle>
            <a:lvl1pPr algn="l">
              <a:defRPr sz="7250">
                <a:solidFill>
                  <a:schemeClr val="accent1"/>
                </a:solidFill>
              </a:defRPr>
            </a:lvl1pPr>
          </a:lstStyle>
          <a:p>
            <a:r>
              <a:rPr lang="nb-NO"/>
              <a:t>Klikk for å redigere tittelstil</a:t>
            </a:r>
            <a:endParaRPr lang="en-US" dirty="0"/>
          </a:p>
        </p:txBody>
      </p:sp>
      <p:sp>
        <p:nvSpPr>
          <p:cNvPr id="3" name="Subtitle 2"/>
          <p:cNvSpPr>
            <a:spLocks noGrp="1"/>
          </p:cNvSpPr>
          <p:nvPr>
            <p:ph type="subTitle" idx="1"/>
          </p:nvPr>
        </p:nvSpPr>
        <p:spPr>
          <a:xfrm>
            <a:off x="832103" y="8781213"/>
            <a:ext cx="7909466" cy="576334"/>
          </a:xfrm>
        </p:spPr>
        <p:txBody>
          <a:bodyPr>
            <a:normAutofit/>
          </a:bodyPr>
          <a:lstStyle>
            <a:lvl1pPr marL="0" indent="0" algn="l">
              <a:buNone/>
              <a:defRPr sz="2400" spc="-50" baseline="0">
                <a:solidFill>
                  <a:schemeClr val="accent1"/>
                </a:solidFill>
              </a:defRPr>
            </a:lvl1pPr>
            <a:lvl2pPr marL="655625" indent="0" algn="ctr">
              <a:buNone/>
              <a:defRPr sz="2868"/>
            </a:lvl2pPr>
            <a:lvl3pPr marL="1311250" indent="0" algn="ctr">
              <a:buNone/>
              <a:defRPr sz="2581"/>
            </a:lvl3pPr>
            <a:lvl4pPr marL="1966874" indent="0" algn="ctr">
              <a:buNone/>
              <a:defRPr sz="2294"/>
            </a:lvl4pPr>
            <a:lvl5pPr marL="2622499" indent="0" algn="ctr">
              <a:buNone/>
              <a:defRPr sz="2294"/>
            </a:lvl5pPr>
            <a:lvl6pPr marL="3278124" indent="0" algn="ctr">
              <a:buNone/>
              <a:defRPr sz="2294"/>
            </a:lvl6pPr>
            <a:lvl7pPr marL="3933749" indent="0" algn="ctr">
              <a:buNone/>
              <a:defRPr sz="2294"/>
            </a:lvl7pPr>
            <a:lvl8pPr marL="4589374" indent="0" algn="ctr">
              <a:buNone/>
              <a:defRPr sz="2294"/>
            </a:lvl8pPr>
            <a:lvl9pPr marL="5244998" indent="0" algn="ctr">
              <a:buNone/>
              <a:defRPr sz="2294"/>
            </a:lvl9pPr>
          </a:lstStyle>
          <a:p>
            <a:r>
              <a:rPr lang="nb-NO"/>
              <a:t>Klikk for å redigere undertittelstil i malen</a:t>
            </a:r>
            <a:endParaRPr lang="en-US" dirty="0"/>
          </a:p>
        </p:txBody>
      </p:sp>
      <p:sp>
        <p:nvSpPr>
          <p:cNvPr id="12" name="Date Placeholder 11">
            <a:extLst>
              <a:ext uri="{FF2B5EF4-FFF2-40B4-BE49-F238E27FC236}">
                <a16:creationId xmlns:a16="http://schemas.microsoft.com/office/drawing/2014/main" id="{09D32EE0-5DD5-54FF-DE4F-BD9F942604F1}"/>
              </a:ext>
            </a:extLst>
          </p:cNvPr>
          <p:cNvSpPr>
            <a:spLocks noGrp="1"/>
          </p:cNvSpPr>
          <p:nvPr>
            <p:ph type="dt" sz="half" idx="11"/>
          </p:nvPr>
        </p:nvSpPr>
        <p:spPr>
          <a:xfrm>
            <a:off x="13987273" y="8781213"/>
            <a:ext cx="2709576" cy="576334"/>
          </a:xfrm>
        </p:spPr>
        <p:txBody>
          <a:bodyPr lIns="0" tIns="0" rIns="0" bIns="0" anchor="t"/>
          <a:lstStyle>
            <a:lvl1pPr>
              <a:defRPr sz="2400">
                <a:solidFill>
                  <a:schemeClr val="accent1"/>
                </a:solidFill>
              </a:defRPr>
            </a:lvl1pPr>
          </a:lstStyle>
          <a:p>
            <a:fld id="{D607737B-9272-4A5F-9A24-180397F3D5DF}" type="datetime4">
              <a:rPr lang="nb-NO" smtClean="0"/>
              <a:pPr/>
              <a:t>7. august 2025</a:t>
            </a:fld>
            <a:endParaRPr lang="en-US" dirty="0"/>
          </a:p>
        </p:txBody>
      </p:sp>
      <p:sp>
        <p:nvSpPr>
          <p:cNvPr id="14" name="Picture Placeholder 13">
            <a:extLst>
              <a:ext uri="{FF2B5EF4-FFF2-40B4-BE49-F238E27FC236}">
                <a16:creationId xmlns:a16="http://schemas.microsoft.com/office/drawing/2014/main" id="{280CDAB4-6CCA-2DEF-4401-E7373433FF4D}"/>
              </a:ext>
            </a:extLst>
          </p:cNvPr>
          <p:cNvSpPr>
            <a:spLocks noGrp="1"/>
          </p:cNvSpPr>
          <p:nvPr>
            <p:ph type="pic" sz="quarter" idx="12" hasCustomPrompt="1"/>
          </p:nvPr>
        </p:nvSpPr>
        <p:spPr>
          <a:xfrm>
            <a:off x="832103" y="832104"/>
            <a:ext cx="1792224" cy="621792"/>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288925" indent="0">
              <a:buNone/>
              <a:defRPr/>
            </a:lvl1pPr>
          </a:lstStyle>
          <a:p>
            <a:r>
              <a:rPr lang="en-US" dirty="0"/>
              <a:t> </a:t>
            </a:r>
          </a:p>
        </p:txBody>
      </p:sp>
    </p:spTree>
    <p:extLst>
      <p:ext uri="{BB962C8B-B14F-4D97-AF65-F5344CB8AC3E}">
        <p14:creationId xmlns:p14="http://schemas.microsoft.com/office/powerpoint/2010/main" val="862493154"/>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unktlist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370F-3043-FD54-E3DB-9CA36C1B7033}"/>
              </a:ext>
            </a:extLst>
          </p:cNvPr>
          <p:cNvSpPr>
            <a:spLocks noGrp="1"/>
          </p:cNvSpPr>
          <p:nvPr>
            <p:ph type="title"/>
          </p:nvPr>
        </p:nvSpPr>
        <p:spPr>
          <a:xfrm>
            <a:off x="791369" y="2101756"/>
            <a:ext cx="15900400" cy="1187355"/>
          </a:xfrm>
        </p:spPr>
        <p:txBody>
          <a:bodyPr/>
          <a:lstStyle>
            <a:lvl1pPr>
              <a:lnSpc>
                <a:spcPct val="100000"/>
              </a:lnSpc>
              <a:defRPr/>
            </a:lvl1pPr>
          </a:lstStyle>
          <a:p>
            <a:r>
              <a:rPr lang="nb-NO"/>
              <a:t>Klikk for å redigere tittelstil</a:t>
            </a:r>
            <a:endParaRPr lang="nb-NO" dirty="0"/>
          </a:p>
        </p:txBody>
      </p:sp>
      <p:sp>
        <p:nvSpPr>
          <p:cNvPr id="7" name="Content Placeholder 6">
            <a:extLst>
              <a:ext uri="{FF2B5EF4-FFF2-40B4-BE49-F238E27FC236}">
                <a16:creationId xmlns:a16="http://schemas.microsoft.com/office/drawing/2014/main" id="{740874DD-9003-852C-3AF2-AFF58C983F9C}"/>
              </a:ext>
            </a:extLst>
          </p:cNvPr>
          <p:cNvSpPr>
            <a:spLocks noGrp="1"/>
          </p:cNvSpPr>
          <p:nvPr>
            <p:ph sz="quarter" idx="11"/>
          </p:nvPr>
        </p:nvSpPr>
        <p:spPr>
          <a:xfrm>
            <a:off x="791369" y="4107979"/>
            <a:ext cx="15900400" cy="489924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cxnSp>
        <p:nvCxnSpPr>
          <p:cNvPr id="3" name="Straight Connector 3">
            <a:extLst>
              <a:ext uri="{FF2B5EF4-FFF2-40B4-BE49-F238E27FC236}">
                <a16:creationId xmlns:a16="http://schemas.microsoft.com/office/drawing/2014/main" id="{D55F79F3-BEDD-72E2-F764-9B383A22D419}"/>
              </a:ext>
            </a:extLst>
          </p:cNvPr>
          <p:cNvCxnSpPr>
            <a:cxnSpLocks/>
          </p:cNvCxnSpPr>
          <p:nvPr userDrawn="1"/>
        </p:nvCxnSpPr>
        <p:spPr>
          <a:xfrm>
            <a:off x="867569" y="3378718"/>
            <a:ext cx="157734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17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unktliste med bilde">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91DBA2F-2DEF-9137-50DE-A0B08271F0C9}"/>
              </a:ext>
            </a:extLst>
          </p:cNvPr>
          <p:cNvSpPr>
            <a:spLocks noGrp="1"/>
          </p:cNvSpPr>
          <p:nvPr>
            <p:ph type="pic" sz="quarter" idx="12" hasCustomPrompt="1"/>
          </p:nvPr>
        </p:nvSpPr>
        <p:spPr>
          <a:xfrm>
            <a:off x="1" y="-1"/>
            <a:ext cx="7315200" cy="9839325"/>
          </a:xfrm>
          <a:solidFill>
            <a:schemeClr val="bg2">
              <a:lumMod val="90000"/>
            </a:schemeClr>
          </a:solidFill>
        </p:spPr>
        <p:txBody>
          <a:bodyPr/>
          <a:lstStyle>
            <a:lvl1pPr marL="288925" indent="0">
              <a:buNone/>
              <a:defRPr/>
            </a:lvl1pPr>
          </a:lstStyle>
          <a:p>
            <a:r>
              <a:rPr lang="nb-NO" dirty="0"/>
              <a:t>  </a:t>
            </a:r>
          </a:p>
        </p:txBody>
      </p:sp>
      <p:sp>
        <p:nvSpPr>
          <p:cNvPr id="2" name="Title 1">
            <a:extLst>
              <a:ext uri="{FF2B5EF4-FFF2-40B4-BE49-F238E27FC236}">
                <a16:creationId xmlns:a16="http://schemas.microsoft.com/office/drawing/2014/main" id="{93F2C70D-ABC4-B625-386F-8E4E28923EBF}"/>
              </a:ext>
            </a:extLst>
          </p:cNvPr>
          <p:cNvSpPr>
            <a:spLocks noGrp="1"/>
          </p:cNvSpPr>
          <p:nvPr>
            <p:ph type="title"/>
          </p:nvPr>
        </p:nvSpPr>
        <p:spPr>
          <a:xfrm>
            <a:off x="8485081" y="3043046"/>
            <a:ext cx="7913159" cy="1633538"/>
          </a:xfrm>
        </p:spPr>
        <p:txBody>
          <a:bodyPr anchor="b">
            <a:noAutofit/>
          </a:bodyPr>
          <a:lstStyle>
            <a:lvl1pPr>
              <a:lnSpc>
                <a:spcPct val="100000"/>
              </a:lnSpc>
              <a:defRPr sz="5990">
                <a:solidFill>
                  <a:schemeClr val="bg1"/>
                </a:solidFill>
              </a:defRPr>
            </a:lvl1pPr>
          </a:lstStyle>
          <a:p>
            <a:r>
              <a:rPr lang="nb-NO"/>
              <a:t>Klikk for å redigere tittelstil</a:t>
            </a:r>
            <a:endParaRPr lang="nb-NO" dirty="0"/>
          </a:p>
        </p:txBody>
      </p:sp>
      <p:sp>
        <p:nvSpPr>
          <p:cNvPr id="8" name="Text Placeholder 7">
            <a:extLst>
              <a:ext uri="{FF2B5EF4-FFF2-40B4-BE49-F238E27FC236}">
                <a16:creationId xmlns:a16="http://schemas.microsoft.com/office/drawing/2014/main" id="{C992AF4C-DC08-1865-E351-5C8C8A8FA640}"/>
              </a:ext>
            </a:extLst>
          </p:cNvPr>
          <p:cNvSpPr>
            <a:spLocks noGrp="1"/>
          </p:cNvSpPr>
          <p:nvPr>
            <p:ph type="body" sz="quarter" idx="11"/>
          </p:nvPr>
        </p:nvSpPr>
        <p:spPr>
          <a:xfrm>
            <a:off x="8485081" y="5132260"/>
            <a:ext cx="7913159" cy="3844481"/>
          </a:xfrm>
        </p:spPr>
        <p:txBody>
          <a:bodyPr/>
          <a:lstStyle>
            <a:lvl1pPr marL="571500" indent="-342900">
              <a:lnSpc>
                <a:spcPct val="100000"/>
              </a:lnSpc>
              <a:spcAft>
                <a:spcPts val="1000"/>
              </a:spcAft>
              <a:buFont typeface="+mj-lt"/>
              <a:buAutoNum type="arabicPeriod"/>
              <a:tabLst/>
              <a:defRPr sz="284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7" name="Graphic 6">
            <a:extLst>
              <a:ext uri="{FF2B5EF4-FFF2-40B4-BE49-F238E27FC236}">
                <a16:creationId xmlns:a16="http://schemas.microsoft.com/office/drawing/2014/main" id="{4727FBA0-9139-E2B9-A573-656A1921E3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85081" y="832104"/>
            <a:ext cx="1789271" cy="623534"/>
          </a:xfrm>
          <a:prstGeom prst="rect">
            <a:avLst/>
          </a:prstGeom>
        </p:spPr>
      </p:pic>
    </p:spTree>
    <p:extLst>
      <p:ext uri="{BB962C8B-B14F-4D97-AF65-F5344CB8AC3E}">
        <p14:creationId xmlns:p14="http://schemas.microsoft.com/office/powerpoint/2010/main" val="3455475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ita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C70D-ABC4-B625-386F-8E4E28923EBF}"/>
              </a:ext>
            </a:extLst>
          </p:cNvPr>
          <p:cNvSpPr>
            <a:spLocks noGrp="1"/>
          </p:cNvSpPr>
          <p:nvPr>
            <p:ph type="title" hasCustomPrompt="1"/>
          </p:nvPr>
        </p:nvSpPr>
        <p:spPr>
          <a:xfrm>
            <a:off x="807625" y="2622176"/>
            <a:ext cx="6995161" cy="3822910"/>
          </a:xfrm>
        </p:spPr>
        <p:txBody>
          <a:bodyPr anchor="b">
            <a:noAutofit/>
          </a:bodyPr>
          <a:lstStyle>
            <a:lvl1pPr>
              <a:lnSpc>
                <a:spcPct val="100000"/>
              </a:lnSpc>
              <a:defRPr sz="5620">
                <a:solidFill>
                  <a:schemeClr val="bg1"/>
                </a:solidFill>
              </a:defRPr>
            </a:lvl1pPr>
          </a:lstStyle>
          <a:p>
            <a:r>
              <a:rPr lang="nb-NO" noProof="0" dirty="0" err="1"/>
              <a:t>Click</a:t>
            </a:r>
            <a:r>
              <a:rPr lang="nb-NO" noProof="0" dirty="0"/>
              <a:t> to </a:t>
            </a:r>
            <a:r>
              <a:rPr lang="nb-NO" noProof="0" dirty="0" err="1"/>
              <a:t>edit</a:t>
            </a:r>
            <a:r>
              <a:rPr lang="nb-NO" noProof="0" dirty="0"/>
              <a:t> </a:t>
            </a:r>
            <a:r>
              <a:rPr lang="nb-NO" noProof="0" dirty="0" err="1"/>
              <a:t>Quote</a:t>
            </a:r>
            <a:r>
              <a:rPr lang="nb-NO" noProof="0" dirty="0"/>
              <a:t> style</a:t>
            </a:r>
          </a:p>
        </p:txBody>
      </p:sp>
      <p:sp>
        <p:nvSpPr>
          <p:cNvPr id="8" name="Text Placeholder 7">
            <a:extLst>
              <a:ext uri="{FF2B5EF4-FFF2-40B4-BE49-F238E27FC236}">
                <a16:creationId xmlns:a16="http://schemas.microsoft.com/office/drawing/2014/main" id="{C992AF4C-DC08-1865-E351-5C8C8A8FA640}"/>
              </a:ext>
            </a:extLst>
          </p:cNvPr>
          <p:cNvSpPr>
            <a:spLocks noGrp="1"/>
          </p:cNvSpPr>
          <p:nvPr>
            <p:ph type="body" sz="quarter" idx="11" hasCustomPrompt="1"/>
          </p:nvPr>
        </p:nvSpPr>
        <p:spPr>
          <a:xfrm>
            <a:off x="807624" y="6863502"/>
            <a:ext cx="6995161" cy="493608"/>
          </a:xfrm>
        </p:spPr>
        <p:txBody>
          <a:bodyPr>
            <a:normAutofit/>
          </a:bodyPr>
          <a:lstStyle>
            <a:lvl1pPr marL="0" indent="0">
              <a:buNone/>
              <a:tabLst/>
              <a:defRPr sz="2540" spc="-10" baseline="0">
                <a:solidFill>
                  <a:schemeClr val="bg1"/>
                </a:solidFill>
              </a:defRPr>
            </a:lvl1pPr>
            <a:lvl2pPr>
              <a:defRPr/>
            </a:lvl2pPr>
            <a:lvl3pPr>
              <a:defRPr/>
            </a:lvl3pPr>
            <a:lvl4pPr>
              <a:defRPr/>
            </a:lvl4pPr>
            <a:lvl5pPr>
              <a:defRPr/>
            </a:lvl5pPr>
          </a:lstStyle>
          <a:p>
            <a:pPr lvl="0"/>
            <a:r>
              <a:rPr lang="nb-NO" noProof="0" dirty="0"/>
              <a:t>-</a:t>
            </a:r>
            <a:r>
              <a:rPr lang="nb-NO" noProof="0" dirty="0" err="1"/>
              <a:t>Add</a:t>
            </a:r>
            <a:r>
              <a:rPr lang="nb-NO" noProof="0" dirty="0"/>
              <a:t> </a:t>
            </a:r>
            <a:r>
              <a:rPr lang="nb-NO" noProof="0" dirty="0" err="1"/>
              <a:t>the</a:t>
            </a:r>
            <a:r>
              <a:rPr lang="nb-NO" noProof="0" dirty="0"/>
              <a:t> </a:t>
            </a:r>
            <a:r>
              <a:rPr lang="nb-NO" noProof="0" dirty="0" err="1"/>
              <a:t>Name</a:t>
            </a:r>
            <a:r>
              <a:rPr lang="nb-NO" noProof="0" dirty="0"/>
              <a:t> </a:t>
            </a:r>
            <a:r>
              <a:rPr lang="nb-NO" noProof="0" dirty="0" err="1"/>
              <a:t>here</a:t>
            </a:r>
            <a:endParaRPr lang="nb-NO" noProof="0" dirty="0"/>
          </a:p>
        </p:txBody>
      </p:sp>
      <p:sp>
        <p:nvSpPr>
          <p:cNvPr id="11" name="Picture Placeholder 10">
            <a:extLst>
              <a:ext uri="{FF2B5EF4-FFF2-40B4-BE49-F238E27FC236}">
                <a16:creationId xmlns:a16="http://schemas.microsoft.com/office/drawing/2014/main" id="{891DBA2F-2DEF-9137-50DE-A0B08271F0C9}"/>
              </a:ext>
            </a:extLst>
          </p:cNvPr>
          <p:cNvSpPr>
            <a:spLocks noGrp="1"/>
          </p:cNvSpPr>
          <p:nvPr>
            <p:ph type="pic" sz="quarter" idx="12" hasCustomPrompt="1"/>
          </p:nvPr>
        </p:nvSpPr>
        <p:spPr>
          <a:xfrm>
            <a:off x="10246658" y="-1"/>
            <a:ext cx="7236479" cy="9839325"/>
          </a:xfrm>
          <a:solidFill>
            <a:schemeClr val="bg2">
              <a:lumMod val="90000"/>
            </a:schemeClr>
          </a:solidFill>
        </p:spPr>
        <p:txBody>
          <a:bodyPr/>
          <a:lstStyle>
            <a:lvl1pPr marL="288925" indent="0">
              <a:buNone/>
              <a:defRPr/>
            </a:lvl1pPr>
          </a:lstStyle>
          <a:p>
            <a:r>
              <a:rPr lang="nb-NO" dirty="0"/>
              <a:t>  </a:t>
            </a:r>
          </a:p>
        </p:txBody>
      </p:sp>
      <p:pic>
        <p:nvPicPr>
          <p:cNvPr id="5" name="Graphic 4">
            <a:extLst>
              <a:ext uri="{FF2B5EF4-FFF2-40B4-BE49-F238E27FC236}">
                <a16:creationId xmlns:a16="http://schemas.microsoft.com/office/drawing/2014/main" id="{18B0EC28-D69A-48B7-5286-5C7E551DD7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009" y="832104"/>
            <a:ext cx="1789271" cy="623534"/>
          </a:xfrm>
          <a:prstGeom prst="rect">
            <a:avLst/>
          </a:prstGeom>
        </p:spPr>
      </p:pic>
    </p:spTree>
    <p:extLst>
      <p:ext uri="{BB962C8B-B14F-4D97-AF65-F5344CB8AC3E}">
        <p14:creationId xmlns:p14="http://schemas.microsoft.com/office/powerpoint/2010/main" val="58568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ort bilde og tekst 1">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2B7CE4D-65CC-A3D3-CCBC-767B4B213247}"/>
              </a:ext>
            </a:extLst>
          </p:cNvPr>
          <p:cNvSpPr>
            <a:spLocks noGrp="1"/>
          </p:cNvSpPr>
          <p:nvPr>
            <p:ph type="pic" sz="quarter" idx="10" hasCustomPrompt="1"/>
          </p:nvPr>
        </p:nvSpPr>
        <p:spPr>
          <a:xfrm>
            <a:off x="0" y="-1"/>
            <a:ext cx="17483138" cy="6236678"/>
          </a:xfrm>
          <a:solidFill>
            <a:schemeClr val="bg2">
              <a:lumMod val="90000"/>
            </a:schemeClr>
          </a:solidFill>
        </p:spPr>
        <p:txBody>
          <a:bodyPr/>
          <a:lstStyle>
            <a:lvl1pPr marL="288925" indent="0">
              <a:buNone/>
              <a:defRPr/>
            </a:lvl1pPr>
          </a:lstStyle>
          <a:p>
            <a:r>
              <a:rPr lang="en-US" dirty="0"/>
              <a:t> </a:t>
            </a:r>
          </a:p>
        </p:txBody>
      </p:sp>
      <p:sp>
        <p:nvSpPr>
          <p:cNvPr id="2" name="Title 1"/>
          <p:cNvSpPr>
            <a:spLocks noGrp="1"/>
          </p:cNvSpPr>
          <p:nvPr>
            <p:ph type="ctrTitle"/>
          </p:nvPr>
        </p:nvSpPr>
        <p:spPr>
          <a:xfrm>
            <a:off x="832104" y="7109459"/>
            <a:ext cx="5852160" cy="1897762"/>
          </a:xfrm>
        </p:spPr>
        <p:txBody>
          <a:bodyPr anchor="t">
            <a:normAutofit/>
          </a:bodyPr>
          <a:lstStyle>
            <a:lvl1pPr algn="l">
              <a:lnSpc>
                <a:spcPct val="100000"/>
              </a:lnSpc>
              <a:defRPr sz="5450">
                <a:solidFill>
                  <a:schemeClr val="bg1"/>
                </a:solidFill>
              </a:defRPr>
            </a:lvl1pPr>
          </a:lstStyle>
          <a:p>
            <a:r>
              <a:rPr lang="nb-NO"/>
              <a:t>Klikk for å redigere tittelstil</a:t>
            </a:r>
            <a:endParaRPr lang="en-US" dirty="0"/>
          </a:p>
        </p:txBody>
      </p:sp>
      <p:sp>
        <p:nvSpPr>
          <p:cNvPr id="3" name="Subtitle 2"/>
          <p:cNvSpPr>
            <a:spLocks noGrp="1"/>
          </p:cNvSpPr>
          <p:nvPr>
            <p:ph type="subTitle" idx="1" hasCustomPrompt="1"/>
          </p:nvPr>
        </p:nvSpPr>
        <p:spPr>
          <a:xfrm>
            <a:off x="8829039" y="7406639"/>
            <a:ext cx="7821995" cy="1600582"/>
          </a:xfrm>
        </p:spPr>
        <p:txBody>
          <a:bodyPr>
            <a:noAutofit/>
          </a:bodyPr>
          <a:lstStyle>
            <a:lvl1pPr marL="0" indent="0" algn="l">
              <a:buNone/>
              <a:defRPr sz="2580" spc="0" baseline="0">
                <a:solidFill>
                  <a:schemeClr val="bg1"/>
                </a:solidFill>
              </a:defRPr>
            </a:lvl1pPr>
            <a:lvl2pPr marL="655625" indent="0" algn="ctr">
              <a:buNone/>
              <a:defRPr sz="2868"/>
            </a:lvl2pPr>
            <a:lvl3pPr marL="1311250" indent="0" algn="ctr">
              <a:buNone/>
              <a:defRPr sz="2581"/>
            </a:lvl3pPr>
            <a:lvl4pPr marL="1966874" indent="0" algn="ctr">
              <a:buNone/>
              <a:defRPr sz="2294"/>
            </a:lvl4pPr>
            <a:lvl5pPr marL="2622499" indent="0" algn="ctr">
              <a:buNone/>
              <a:defRPr sz="2294"/>
            </a:lvl5pPr>
            <a:lvl6pPr marL="3278124" indent="0" algn="ctr">
              <a:buNone/>
              <a:defRPr sz="2294"/>
            </a:lvl6pPr>
            <a:lvl7pPr marL="3933749" indent="0" algn="ctr">
              <a:buNone/>
              <a:defRPr sz="2294"/>
            </a:lvl7pPr>
            <a:lvl8pPr marL="4589374" indent="0" algn="ctr">
              <a:buNone/>
              <a:defRPr sz="2294"/>
            </a:lvl8pPr>
            <a:lvl9pPr marL="5244998" indent="0" algn="ctr">
              <a:buNone/>
              <a:defRPr sz="2294"/>
            </a:lvl9pPr>
          </a:lstStyle>
          <a:p>
            <a:r>
              <a:rPr lang="en-US" dirty="0"/>
              <a:t>Click to edit Master text styles</a:t>
            </a:r>
          </a:p>
        </p:txBody>
      </p:sp>
      <p:sp>
        <p:nvSpPr>
          <p:cNvPr id="14" name="Picture Placeholder 13">
            <a:extLst>
              <a:ext uri="{FF2B5EF4-FFF2-40B4-BE49-F238E27FC236}">
                <a16:creationId xmlns:a16="http://schemas.microsoft.com/office/drawing/2014/main" id="{280CDAB4-6CCA-2DEF-4401-E7373433FF4D}"/>
              </a:ext>
            </a:extLst>
          </p:cNvPr>
          <p:cNvSpPr>
            <a:spLocks noGrp="1"/>
          </p:cNvSpPr>
          <p:nvPr>
            <p:ph type="pic" sz="quarter" idx="12" hasCustomPrompt="1"/>
          </p:nvPr>
        </p:nvSpPr>
        <p:spPr>
          <a:xfrm>
            <a:off x="832103" y="832104"/>
            <a:ext cx="1792224" cy="621792"/>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288925" indent="0">
              <a:buNone/>
              <a:defRPr/>
            </a:lvl1pPr>
          </a:lstStyle>
          <a:p>
            <a:r>
              <a:rPr lang="en-US" dirty="0"/>
              <a:t> </a:t>
            </a:r>
          </a:p>
        </p:txBody>
      </p:sp>
    </p:spTree>
    <p:extLst>
      <p:ext uri="{BB962C8B-B14F-4D97-AF65-F5344CB8AC3E}">
        <p14:creationId xmlns:p14="http://schemas.microsoft.com/office/powerpoint/2010/main" val="2086106734"/>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ort bilde og tekst 2">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2B7CE4D-65CC-A3D3-CCBC-767B4B213247}"/>
              </a:ext>
            </a:extLst>
          </p:cNvPr>
          <p:cNvSpPr>
            <a:spLocks noGrp="1"/>
          </p:cNvSpPr>
          <p:nvPr>
            <p:ph type="pic" sz="quarter" idx="10" hasCustomPrompt="1"/>
          </p:nvPr>
        </p:nvSpPr>
        <p:spPr>
          <a:xfrm>
            <a:off x="0" y="-1"/>
            <a:ext cx="17483138" cy="6236678"/>
          </a:xfrm>
          <a:solidFill>
            <a:schemeClr val="bg2">
              <a:lumMod val="90000"/>
            </a:schemeClr>
          </a:solidFill>
        </p:spPr>
        <p:txBody>
          <a:bodyPr/>
          <a:lstStyle>
            <a:lvl1pPr marL="288925" indent="0">
              <a:buNone/>
              <a:defRPr/>
            </a:lvl1pPr>
          </a:lstStyle>
          <a:p>
            <a:r>
              <a:rPr lang="en-US" dirty="0"/>
              <a:t> </a:t>
            </a:r>
          </a:p>
        </p:txBody>
      </p:sp>
      <p:sp>
        <p:nvSpPr>
          <p:cNvPr id="2" name="Title 1"/>
          <p:cNvSpPr>
            <a:spLocks noGrp="1"/>
          </p:cNvSpPr>
          <p:nvPr>
            <p:ph type="ctrTitle"/>
          </p:nvPr>
        </p:nvSpPr>
        <p:spPr>
          <a:xfrm>
            <a:off x="832104" y="7109459"/>
            <a:ext cx="5852160" cy="1897762"/>
          </a:xfrm>
        </p:spPr>
        <p:txBody>
          <a:bodyPr anchor="t">
            <a:normAutofit/>
          </a:bodyPr>
          <a:lstStyle>
            <a:lvl1pPr algn="l">
              <a:lnSpc>
                <a:spcPct val="100000"/>
              </a:lnSpc>
              <a:defRPr sz="5450">
                <a:solidFill>
                  <a:schemeClr val="tx2"/>
                </a:solidFill>
              </a:defRPr>
            </a:lvl1pPr>
          </a:lstStyle>
          <a:p>
            <a:r>
              <a:rPr lang="nb-NO"/>
              <a:t>Klikk for å redigere tittelstil</a:t>
            </a:r>
            <a:endParaRPr lang="en-US" dirty="0"/>
          </a:p>
        </p:txBody>
      </p:sp>
      <p:sp>
        <p:nvSpPr>
          <p:cNvPr id="3" name="Subtitle 2"/>
          <p:cNvSpPr>
            <a:spLocks noGrp="1"/>
          </p:cNvSpPr>
          <p:nvPr>
            <p:ph type="subTitle" idx="1" hasCustomPrompt="1"/>
          </p:nvPr>
        </p:nvSpPr>
        <p:spPr>
          <a:xfrm>
            <a:off x="8829039" y="7406639"/>
            <a:ext cx="7821995" cy="1600582"/>
          </a:xfrm>
        </p:spPr>
        <p:txBody>
          <a:bodyPr>
            <a:noAutofit/>
          </a:bodyPr>
          <a:lstStyle>
            <a:lvl1pPr marL="0" indent="0" algn="l">
              <a:buNone/>
              <a:defRPr sz="2580" spc="0" baseline="0">
                <a:solidFill>
                  <a:schemeClr val="tx2"/>
                </a:solidFill>
              </a:defRPr>
            </a:lvl1pPr>
            <a:lvl2pPr marL="655625" indent="0" algn="ctr">
              <a:buNone/>
              <a:defRPr sz="2868"/>
            </a:lvl2pPr>
            <a:lvl3pPr marL="1311250" indent="0" algn="ctr">
              <a:buNone/>
              <a:defRPr sz="2581"/>
            </a:lvl3pPr>
            <a:lvl4pPr marL="1966874" indent="0" algn="ctr">
              <a:buNone/>
              <a:defRPr sz="2294"/>
            </a:lvl4pPr>
            <a:lvl5pPr marL="2622499" indent="0" algn="ctr">
              <a:buNone/>
              <a:defRPr sz="2294"/>
            </a:lvl5pPr>
            <a:lvl6pPr marL="3278124" indent="0" algn="ctr">
              <a:buNone/>
              <a:defRPr sz="2294"/>
            </a:lvl6pPr>
            <a:lvl7pPr marL="3933749" indent="0" algn="ctr">
              <a:buNone/>
              <a:defRPr sz="2294"/>
            </a:lvl7pPr>
            <a:lvl8pPr marL="4589374" indent="0" algn="ctr">
              <a:buNone/>
              <a:defRPr sz="2294"/>
            </a:lvl8pPr>
            <a:lvl9pPr marL="5244998" indent="0" algn="ctr">
              <a:buNone/>
              <a:defRPr sz="2294"/>
            </a:lvl9pPr>
          </a:lstStyle>
          <a:p>
            <a:r>
              <a:rPr lang="en-US" dirty="0"/>
              <a:t>Click to edit Master text styles</a:t>
            </a:r>
          </a:p>
        </p:txBody>
      </p:sp>
      <p:sp>
        <p:nvSpPr>
          <p:cNvPr id="14" name="Picture Placeholder 13">
            <a:extLst>
              <a:ext uri="{FF2B5EF4-FFF2-40B4-BE49-F238E27FC236}">
                <a16:creationId xmlns:a16="http://schemas.microsoft.com/office/drawing/2014/main" id="{280CDAB4-6CCA-2DEF-4401-E7373433FF4D}"/>
              </a:ext>
            </a:extLst>
          </p:cNvPr>
          <p:cNvSpPr>
            <a:spLocks noGrp="1"/>
          </p:cNvSpPr>
          <p:nvPr>
            <p:ph type="pic" sz="quarter" idx="12" hasCustomPrompt="1"/>
          </p:nvPr>
        </p:nvSpPr>
        <p:spPr>
          <a:xfrm>
            <a:off x="832103" y="832104"/>
            <a:ext cx="1792224" cy="621792"/>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288925" indent="0">
              <a:buNone/>
              <a:defRPr/>
            </a:lvl1pPr>
          </a:lstStyle>
          <a:p>
            <a:r>
              <a:rPr lang="en-US" dirty="0"/>
              <a:t> </a:t>
            </a:r>
          </a:p>
        </p:txBody>
      </p:sp>
    </p:spTree>
    <p:extLst>
      <p:ext uri="{BB962C8B-B14F-4D97-AF65-F5344CB8AC3E}">
        <p14:creationId xmlns:p14="http://schemas.microsoft.com/office/powerpoint/2010/main" val="2092972719"/>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ort bilde og tekst 3">
    <p:bg>
      <p:bgPr>
        <a:solidFill>
          <a:schemeClr val="accent4"/>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2B7CE4D-65CC-A3D3-CCBC-767B4B213247}"/>
              </a:ext>
            </a:extLst>
          </p:cNvPr>
          <p:cNvSpPr>
            <a:spLocks noGrp="1"/>
          </p:cNvSpPr>
          <p:nvPr>
            <p:ph type="pic" sz="quarter" idx="10" hasCustomPrompt="1"/>
          </p:nvPr>
        </p:nvSpPr>
        <p:spPr>
          <a:xfrm>
            <a:off x="0" y="-1"/>
            <a:ext cx="17483138" cy="6236678"/>
          </a:xfrm>
          <a:solidFill>
            <a:schemeClr val="bg2">
              <a:lumMod val="90000"/>
            </a:schemeClr>
          </a:solidFill>
        </p:spPr>
        <p:txBody>
          <a:bodyPr/>
          <a:lstStyle>
            <a:lvl1pPr marL="288925" indent="0">
              <a:buNone/>
              <a:defRPr/>
            </a:lvl1pPr>
          </a:lstStyle>
          <a:p>
            <a:r>
              <a:rPr lang="en-US" dirty="0"/>
              <a:t> </a:t>
            </a:r>
          </a:p>
        </p:txBody>
      </p:sp>
      <p:sp>
        <p:nvSpPr>
          <p:cNvPr id="2" name="Title 1"/>
          <p:cNvSpPr>
            <a:spLocks noGrp="1"/>
          </p:cNvSpPr>
          <p:nvPr>
            <p:ph type="ctrTitle"/>
          </p:nvPr>
        </p:nvSpPr>
        <p:spPr>
          <a:xfrm>
            <a:off x="832104" y="7109459"/>
            <a:ext cx="5852160" cy="1897762"/>
          </a:xfrm>
        </p:spPr>
        <p:txBody>
          <a:bodyPr anchor="t">
            <a:normAutofit/>
          </a:bodyPr>
          <a:lstStyle>
            <a:lvl1pPr algn="l">
              <a:lnSpc>
                <a:spcPct val="100000"/>
              </a:lnSpc>
              <a:defRPr sz="5450">
                <a:solidFill>
                  <a:schemeClr val="tx2"/>
                </a:solidFill>
              </a:defRPr>
            </a:lvl1pPr>
          </a:lstStyle>
          <a:p>
            <a:r>
              <a:rPr lang="nb-NO"/>
              <a:t>Klikk for å redigere tittelstil</a:t>
            </a:r>
            <a:endParaRPr lang="en-US" dirty="0"/>
          </a:p>
        </p:txBody>
      </p:sp>
      <p:sp>
        <p:nvSpPr>
          <p:cNvPr id="3" name="Subtitle 2"/>
          <p:cNvSpPr>
            <a:spLocks noGrp="1"/>
          </p:cNvSpPr>
          <p:nvPr>
            <p:ph type="subTitle" idx="1" hasCustomPrompt="1"/>
          </p:nvPr>
        </p:nvSpPr>
        <p:spPr>
          <a:xfrm>
            <a:off x="8829039" y="7406639"/>
            <a:ext cx="7821995" cy="1600582"/>
          </a:xfrm>
        </p:spPr>
        <p:txBody>
          <a:bodyPr>
            <a:noAutofit/>
          </a:bodyPr>
          <a:lstStyle>
            <a:lvl1pPr marL="0" indent="0" algn="l">
              <a:buNone/>
              <a:defRPr sz="2580" spc="0" baseline="0">
                <a:solidFill>
                  <a:schemeClr val="tx2"/>
                </a:solidFill>
              </a:defRPr>
            </a:lvl1pPr>
            <a:lvl2pPr marL="655625" indent="0" algn="ctr">
              <a:buNone/>
              <a:defRPr sz="2868"/>
            </a:lvl2pPr>
            <a:lvl3pPr marL="1311250" indent="0" algn="ctr">
              <a:buNone/>
              <a:defRPr sz="2581"/>
            </a:lvl3pPr>
            <a:lvl4pPr marL="1966874" indent="0" algn="ctr">
              <a:buNone/>
              <a:defRPr sz="2294"/>
            </a:lvl4pPr>
            <a:lvl5pPr marL="2622499" indent="0" algn="ctr">
              <a:buNone/>
              <a:defRPr sz="2294"/>
            </a:lvl5pPr>
            <a:lvl6pPr marL="3278124" indent="0" algn="ctr">
              <a:buNone/>
              <a:defRPr sz="2294"/>
            </a:lvl6pPr>
            <a:lvl7pPr marL="3933749" indent="0" algn="ctr">
              <a:buNone/>
              <a:defRPr sz="2294"/>
            </a:lvl7pPr>
            <a:lvl8pPr marL="4589374" indent="0" algn="ctr">
              <a:buNone/>
              <a:defRPr sz="2294"/>
            </a:lvl8pPr>
            <a:lvl9pPr marL="5244998" indent="0" algn="ctr">
              <a:buNone/>
              <a:defRPr sz="2294"/>
            </a:lvl9pPr>
          </a:lstStyle>
          <a:p>
            <a:r>
              <a:rPr lang="en-US" dirty="0"/>
              <a:t>Click to edit Master text styles</a:t>
            </a:r>
          </a:p>
        </p:txBody>
      </p:sp>
      <p:sp>
        <p:nvSpPr>
          <p:cNvPr id="14" name="Picture Placeholder 13">
            <a:extLst>
              <a:ext uri="{FF2B5EF4-FFF2-40B4-BE49-F238E27FC236}">
                <a16:creationId xmlns:a16="http://schemas.microsoft.com/office/drawing/2014/main" id="{280CDAB4-6CCA-2DEF-4401-E7373433FF4D}"/>
              </a:ext>
            </a:extLst>
          </p:cNvPr>
          <p:cNvSpPr>
            <a:spLocks noGrp="1"/>
          </p:cNvSpPr>
          <p:nvPr>
            <p:ph type="pic" sz="quarter" idx="12" hasCustomPrompt="1"/>
          </p:nvPr>
        </p:nvSpPr>
        <p:spPr>
          <a:xfrm>
            <a:off x="832103" y="832104"/>
            <a:ext cx="1792224" cy="621792"/>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288925" indent="0">
              <a:buNone/>
              <a:defRPr/>
            </a:lvl1pPr>
          </a:lstStyle>
          <a:p>
            <a:r>
              <a:rPr lang="en-US" dirty="0"/>
              <a:t> </a:t>
            </a:r>
          </a:p>
        </p:txBody>
      </p:sp>
    </p:spTree>
    <p:extLst>
      <p:ext uri="{BB962C8B-B14F-4D97-AF65-F5344CB8AC3E}">
        <p14:creationId xmlns:p14="http://schemas.microsoft.com/office/powerpoint/2010/main" val="1974015005"/>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ort bilde / hvileside">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2B7CE4D-65CC-A3D3-CCBC-767B4B213247}"/>
              </a:ext>
            </a:extLst>
          </p:cNvPr>
          <p:cNvSpPr>
            <a:spLocks noGrp="1"/>
          </p:cNvSpPr>
          <p:nvPr>
            <p:ph type="pic" sz="quarter" idx="10" hasCustomPrompt="1"/>
          </p:nvPr>
        </p:nvSpPr>
        <p:spPr>
          <a:xfrm>
            <a:off x="0" y="0"/>
            <a:ext cx="17483138" cy="9839325"/>
          </a:xfrm>
          <a:solidFill>
            <a:schemeClr val="tx1"/>
          </a:solidFill>
        </p:spPr>
        <p:txBody>
          <a:bodyPr/>
          <a:lstStyle>
            <a:lvl1pPr marL="288925" indent="0">
              <a:buNone/>
              <a:defRPr/>
            </a:lvl1pPr>
          </a:lstStyle>
          <a:p>
            <a:r>
              <a:rPr lang="en-US" dirty="0"/>
              <a:t> </a:t>
            </a:r>
          </a:p>
        </p:txBody>
      </p:sp>
      <p:sp>
        <p:nvSpPr>
          <p:cNvPr id="2" name="Text Placeholder 7">
            <a:extLst>
              <a:ext uri="{FF2B5EF4-FFF2-40B4-BE49-F238E27FC236}">
                <a16:creationId xmlns:a16="http://schemas.microsoft.com/office/drawing/2014/main" id="{3E75CB8C-DDDD-38CC-4DC8-DEB9CFFD87B1}"/>
              </a:ext>
            </a:extLst>
          </p:cNvPr>
          <p:cNvSpPr>
            <a:spLocks noGrp="1"/>
          </p:cNvSpPr>
          <p:nvPr>
            <p:ph type="body" sz="quarter" idx="11" hasCustomPrompt="1"/>
          </p:nvPr>
        </p:nvSpPr>
        <p:spPr>
          <a:xfrm>
            <a:off x="-95" y="190"/>
            <a:ext cx="17483328" cy="9838944"/>
          </a:xfrm>
          <a:solidFill>
            <a:srgbClr val="252525">
              <a:alpha val="33000"/>
            </a:srgbClr>
          </a:solidFill>
        </p:spPr>
        <p:txBody>
          <a:bodyPr/>
          <a:lstStyle>
            <a:lvl1pPr marL="0" indent="0">
              <a:lnSpc>
                <a:spcPct val="96000"/>
              </a:lnSpc>
              <a:spcAft>
                <a:spcPts val="1000"/>
              </a:spcAft>
              <a:buFont typeface="+mj-lt"/>
              <a:buNone/>
              <a:tabLst/>
              <a:defRPr sz="3270" spc="30" baseline="0">
                <a:solidFill>
                  <a:schemeClr val="tx1"/>
                </a:solidFill>
              </a:defRPr>
            </a:lvl1pPr>
            <a:lvl2pPr marL="587375"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 </a:t>
            </a:r>
          </a:p>
        </p:txBody>
      </p:sp>
      <p:sp>
        <p:nvSpPr>
          <p:cNvPr id="14" name="Picture Placeholder 13">
            <a:extLst>
              <a:ext uri="{FF2B5EF4-FFF2-40B4-BE49-F238E27FC236}">
                <a16:creationId xmlns:a16="http://schemas.microsoft.com/office/drawing/2014/main" id="{280CDAB4-6CCA-2DEF-4401-E7373433FF4D}"/>
              </a:ext>
            </a:extLst>
          </p:cNvPr>
          <p:cNvSpPr>
            <a:spLocks noGrp="1"/>
          </p:cNvSpPr>
          <p:nvPr>
            <p:ph type="pic" sz="quarter" idx="12" hasCustomPrompt="1"/>
          </p:nvPr>
        </p:nvSpPr>
        <p:spPr>
          <a:xfrm>
            <a:off x="854464" y="851887"/>
            <a:ext cx="1763267" cy="61174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288925" indent="0">
              <a:buNone/>
              <a:defRPr/>
            </a:lvl1pPr>
          </a:lstStyle>
          <a:p>
            <a:r>
              <a:rPr lang="en-US" dirty="0"/>
              <a:t> </a:t>
            </a:r>
          </a:p>
        </p:txBody>
      </p:sp>
    </p:spTree>
    <p:extLst>
      <p:ext uri="{BB962C8B-B14F-4D97-AF65-F5344CB8AC3E}">
        <p14:creationId xmlns:p14="http://schemas.microsoft.com/office/powerpoint/2010/main" val="2861394406"/>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ort bilde og overskrift">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2B7CE4D-65CC-A3D3-CCBC-767B4B213247}"/>
              </a:ext>
            </a:extLst>
          </p:cNvPr>
          <p:cNvSpPr>
            <a:spLocks noGrp="1"/>
          </p:cNvSpPr>
          <p:nvPr>
            <p:ph type="pic" sz="quarter" idx="10" hasCustomPrompt="1"/>
          </p:nvPr>
        </p:nvSpPr>
        <p:spPr>
          <a:xfrm>
            <a:off x="0" y="0"/>
            <a:ext cx="17483138" cy="9839325"/>
          </a:xfrm>
          <a:solidFill>
            <a:schemeClr val="tx1"/>
          </a:solidFill>
        </p:spPr>
        <p:txBody>
          <a:bodyPr/>
          <a:lstStyle>
            <a:lvl1pPr marL="288925" indent="0">
              <a:buNone/>
              <a:defRPr/>
            </a:lvl1pPr>
          </a:lstStyle>
          <a:p>
            <a:r>
              <a:rPr lang="en-US" dirty="0"/>
              <a:t> </a:t>
            </a:r>
          </a:p>
        </p:txBody>
      </p:sp>
      <p:sp>
        <p:nvSpPr>
          <p:cNvPr id="3" name="Text Placeholder 7">
            <a:extLst>
              <a:ext uri="{FF2B5EF4-FFF2-40B4-BE49-F238E27FC236}">
                <a16:creationId xmlns:a16="http://schemas.microsoft.com/office/drawing/2014/main" id="{4C5B5EC5-0F32-D4A3-927C-22359D072F89}"/>
              </a:ext>
            </a:extLst>
          </p:cNvPr>
          <p:cNvSpPr>
            <a:spLocks noGrp="1"/>
          </p:cNvSpPr>
          <p:nvPr>
            <p:ph type="body" sz="quarter" idx="11" hasCustomPrompt="1"/>
          </p:nvPr>
        </p:nvSpPr>
        <p:spPr>
          <a:xfrm>
            <a:off x="-95" y="190"/>
            <a:ext cx="17483328" cy="9838944"/>
          </a:xfrm>
          <a:solidFill>
            <a:srgbClr val="252525">
              <a:alpha val="33000"/>
            </a:srgbClr>
          </a:solidFill>
        </p:spPr>
        <p:txBody>
          <a:bodyPr/>
          <a:lstStyle>
            <a:lvl1pPr marL="0" indent="0">
              <a:lnSpc>
                <a:spcPct val="96000"/>
              </a:lnSpc>
              <a:spcAft>
                <a:spcPts val="1000"/>
              </a:spcAft>
              <a:buFont typeface="+mj-lt"/>
              <a:buNone/>
              <a:tabLst/>
              <a:defRPr sz="3270" spc="30" baseline="0">
                <a:solidFill>
                  <a:schemeClr val="tx1"/>
                </a:solidFill>
              </a:defRPr>
            </a:lvl1pPr>
            <a:lvl2pPr marL="587375"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 </a:t>
            </a:r>
          </a:p>
        </p:txBody>
      </p:sp>
      <p:sp>
        <p:nvSpPr>
          <p:cNvPr id="14" name="Picture Placeholder 13">
            <a:extLst>
              <a:ext uri="{FF2B5EF4-FFF2-40B4-BE49-F238E27FC236}">
                <a16:creationId xmlns:a16="http://schemas.microsoft.com/office/drawing/2014/main" id="{280CDAB4-6CCA-2DEF-4401-E7373433FF4D}"/>
              </a:ext>
            </a:extLst>
          </p:cNvPr>
          <p:cNvSpPr>
            <a:spLocks noGrp="1"/>
          </p:cNvSpPr>
          <p:nvPr>
            <p:ph type="pic" sz="quarter" idx="12" hasCustomPrompt="1"/>
          </p:nvPr>
        </p:nvSpPr>
        <p:spPr>
          <a:xfrm>
            <a:off x="854464" y="851887"/>
            <a:ext cx="1763267" cy="61174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288925" indent="0">
              <a:buNone/>
              <a:defRPr/>
            </a:lvl1pPr>
          </a:lstStyle>
          <a:p>
            <a:r>
              <a:rPr lang="en-US" dirty="0"/>
              <a:t> </a:t>
            </a:r>
          </a:p>
        </p:txBody>
      </p:sp>
      <p:sp>
        <p:nvSpPr>
          <p:cNvPr id="2" name="Title 1">
            <a:extLst>
              <a:ext uri="{FF2B5EF4-FFF2-40B4-BE49-F238E27FC236}">
                <a16:creationId xmlns:a16="http://schemas.microsoft.com/office/drawing/2014/main" id="{811C5B7A-0F4E-D14E-5C04-001E8353DDF3}"/>
              </a:ext>
            </a:extLst>
          </p:cNvPr>
          <p:cNvSpPr>
            <a:spLocks noGrp="1"/>
          </p:cNvSpPr>
          <p:nvPr>
            <p:ph type="title" hasCustomPrompt="1"/>
          </p:nvPr>
        </p:nvSpPr>
        <p:spPr>
          <a:xfrm>
            <a:off x="786289" y="3896064"/>
            <a:ext cx="15910560" cy="2168520"/>
          </a:xfrm>
        </p:spPr>
        <p:txBody>
          <a:bodyPr anchor="ctr">
            <a:normAutofit/>
          </a:bodyPr>
          <a:lstStyle>
            <a:lvl1pPr algn="ctr">
              <a:defRPr sz="8087">
                <a:solidFill>
                  <a:schemeClr val="bg1"/>
                </a:solidFill>
              </a:defRPr>
            </a:lvl1pPr>
          </a:lstStyle>
          <a:p>
            <a:r>
              <a:rPr lang="en-US" dirty="0" err="1"/>
              <a:t>Flerkulturell</a:t>
            </a:r>
            <a:r>
              <a:rPr lang="en-US" dirty="0"/>
              <a:t> </a:t>
            </a:r>
            <a:r>
              <a:rPr lang="en-US" dirty="0" err="1"/>
              <a:t>oppvekst</a:t>
            </a:r>
            <a:endParaRPr lang="nb-NO" dirty="0"/>
          </a:p>
        </p:txBody>
      </p:sp>
    </p:spTree>
    <p:extLst>
      <p:ext uri="{BB962C8B-B14F-4D97-AF65-F5344CB8AC3E}">
        <p14:creationId xmlns:p14="http://schemas.microsoft.com/office/powerpoint/2010/main" val="3294809175"/>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alleri">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2B7CE4D-65CC-A3D3-CCBC-767B4B213247}"/>
              </a:ext>
            </a:extLst>
          </p:cNvPr>
          <p:cNvSpPr>
            <a:spLocks noGrp="1"/>
          </p:cNvSpPr>
          <p:nvPr>
            <p:ph type="pic" sz="quarter" idx="10" hasCustomPrompt="1"/>
          </p:nvPr>
        </p:nvSpPr>
        <p:spPr>
          <a:xfrm>
            <a:off x="0" y="0"/>
            <a:ext cx="6018705" cy="9839325"/>
          </a:xfrm>
          <a:solidFill>
            <a:schemeClr val="bg2">
              <a:lumMod val="90000"/>
            </a:schemeClr>
          </a:solidFill>
        </p:spPr>
        <p:txBody>
          <a:bodyPr/>
          <a:lstStyle>
            <a:lvl1pPr marL="288925" indent="0">
              <a:buNone/>
              <a:defRPr/>
            </a:lvl1pPr>
          </a:lstStyle>
          <a:p>
            <a:r>
              <a:rPr lang="en-US" dirty="0"/>
              <a:t> </a:t>
            </a:r>
          </a:p>
        </p:txBody>
      </p:sp>
      <p:sp>
        <p:nvSpPr>
          <p:cNvPr id="14" name="Picture Placeholder 13">
            <a:extLst>
              <a:ext uri="{FF2B5EF4-FFF2-40B4-BE49-F238E27FC236}">
                <a16:creationId xmlns:a16="http://schemas.microsoft.com/office/drawing/2014/main" id="{280CDAB4-6CCA-2DEF-4401-E7373433FF4D}"/>
              </a:ext>
            </a:extLst>
          </p:cNvPr>
          <p:cNvSpPr>
            <a:spLocks noGrp="1"/>
          </p:cNvSpPr>
          <p:nvPr>
            <p:ph type="pic" sz="quarter" idx="12" hasCustomPrompt="1"/>
          </p:nvPr>
        </p:nvSpPr>
        <p:spPr>
          <a:xfrm>
            <a:off x="854464" y="851887"/>
            <a:ext cx="1763267" cy="61174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288925" indent="0">
              <a:buNone/>
              <a:defRPr/>
            </a:lvl1pPr>
          </a:lstStyle>
          <a:p>
            <a:r>
              <a:rPr lang="en-US" dirty="0"/>
              <a:t> </a:t>
            </a:r>
          </a:p>
        </p:txBody>
      </p:sp>
      <p:sp>
        <p:nvSpPr>
          <p:cNvPr id="5" name="Picture Placeholder 10">
            <a:extLst>
              <a:ext uri="{FF2B5EF4-FFF2-40B4-BE49-F238E27FC236}">
                <a16:creationId xmlns:a16="http://schemas.microsoft.com/office/drawing/2014/main" id="{E91A2983-11E8-797D-7BC8-7AA3062B703B}"/>
              </a:ext>
            </a:extLst>
          </p:cNvPr>
          <p:cNvSpPr>
            <a:spLocks noGrp="1"/>
          </p:cNvSpPr>
          <p:nvPr>
            <p:ph type="pic" sz="quarter" idx="13" hasCustomPrompt="1"/>
          </p:nvPr>
        </p:nvSpPr>
        <p:spPr>
          <a:xfrm>
            <a:off x="6018705" y="0"/>
            <a:ext cx="11464434" cy="9839325"/>
          </a:xfrm>
          <a:solidFill>
            <a:schemeClr val="bg2">
              <a:lumMod val="75000"/>
            </a:schemeClr>
          </a:solidFill>
        </p:spPr>
        <p:txBody>
          <a:bodyPr/>
          <a:lstStyle>
            <a:lvl1pPr marL="288925" indent="0">
              <a:buNone/>
              <a:defRPr/>
            </a:lvl1pPr>
          </a:lstStyle>
          <a:p>
            <a:r>
              <a:rPr lang="en-US" dirty="0"/>
              <a:t> </a:t>
            </a:r>
          </a:p>
        </p:txBody>
      </p:sp>
    </p:spTree>
    <p:extLst>
      <p:ext uri="{BB962C8B-B14F-4D97-AF65-F5344CB8AC3E}">
        <p14:creationId xmlns:p14="http://schemas.microsoft.com/office/powerpoint/2010/main" val="2900094403"/>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 perso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91DBA2F-2DEF-9137-50DE-A0B08271F0C9}"/>
              </a:ext>
            </a:extLst>
          </p:cNvPr>
          <p:cNvSpPr>
            <a:spLocks noGrp="1"/>
          </p:cNvSpPr>
          <p:nvPr>
            <p:ph type="pic" sz="quarter" idx="12" hasCustomPrompt="1"/>
          </p:nvPr>
        </p:nvSpPr>
        <p:spPr>
          <a:xfrm>
            <a:off x="1" y="-1"/>
            <a:ext cx="7913158" cy="9839325"/>
          </a:xfrm>
          <a:solidFill>
            <a:schemeClr val="bg2">
              <a:lumMod val="90000"/>
            </a:schemeClr>
          </a:solidFill>
        </p:spPr>
        <p:txBody>
          <a:bodyPr/>
          <a:lstStyle>
            <a:lvl1pPr marL="288925" indent="0">
              <a:buNone/>
              <a:defRPr/>
            </a:lvl1pPr>
          </a:lstStyle>
          <a:p>
            <a:r>
              <a:rPr lang="nb-NO" dirty="0"/>
              <a:t>  </a:t>
            </a:r>
          </a:p>
        </p:txBody>
      </p:sp>
      <p:sp>
        <p:nvSpPr>
          <p:cNvPr id="2" name="Title 1">
            <a:extLst>
              <a:ext uri="{FF2B5EF4-FFF2-40B4-BE49-F238E27FC236}">
                <a16:creationId xmlns:a16="http://schemas.microsoft.com/office/drawing/2014/main" id="{93F2C70D-ABC4-B625-386F-8E4E28923EBF}"/>
              </a:ext>
            </a:extLst>
          </p:cNvPr>
          <p:cNvSpPr>
            <a:spLocks noGrp="1"/>
          </p:cNvSpPr>
          <p:nvPr>
            <p:ph type="title" hasCustomPrompt="1"/>
          </p:nvPr>
        </p:nvSpPr>
        <p:spPr>
          <a:xfrm>
            <a:off x="9532620" y="3446585"/>
            <a:ext cx="6858000" cy="780418"/>
          </a:xfrm>
        </p:spPr>
        <p:txBody>
          <a:bodyPr anchor="b">
            <a:noAutofit/>
          </a:bodyPr>
          <a:lstStyle>
            <a:lvl1pPr>
              <a:lnSpc>
                <a:spcPct val="100000"/>
              </a:lnSpc>
              <a:defRPr sz="4560">
                <a:solidFill>
                  <a:schemeClr val="tx2"/>
                </a:solidFill>
              </a:defRPr>
            </a:lvl1pPr>
          </a:lstStyle>
          <a:p>
            <a:r>
              <a:rPr lang="en-US" dirty="0"/>
              <a:t>Name</a:t>
            </a:r>
            <a:endParaRPr lang="nb-NO" dirty="0"/>
          </a:p>
        </p:txBody>
      </p:sp>
      <p:sp>
        <p:nvSpPr>
          <p:cNvPr id="8" name="Text Placeholder 7">
            <a:extLst>
              <a:ext uri="{FF2B5EF4-FFF2-40B4-BE49-F238E27FC236}">
                <a16:creationId xmlns:a16="http://schemas.microsoft.com/office/drawing/2014/main" id="{C992AF4C-DC08-1865-E351-5C8C8A8FA640}"/>
              </a:ext>
            </a:extLst>
          </p:cNvPr>
          <p:cNvSpPr>
            <a:spLocks noGrp="1"/>
          </p:cNvSpPr>
          <p:nvPr>
            <p:ph type="body" sz="quarter" idx="11" hasCustomPrompt="1"/>
          </p:nvPr>
        </p:nvSpPr>
        <p:spPr>
          <a:xfrm>
            <a:off x="9532620" y="4576000"/>
            <a:ext cx="6858000" cy="2468880"/>
          </a:xfrm>
        </p:spPr>
        <p:txBody>
          <a:bodyPr/>
          <a:lstStyle>
            <a:lvl1pPr marL="0" indent="0">
              <a:lnSpc>
                <a:spcPct val="96000"/>
              </a:lnSpc>
              <a:spcAft>
                <a:spcPts val="1000"/>
              </a:spcAft>
              <a:buFont typeface="+mj-lt"/>
              <a:buNone/>
              <a:tabLst/>
              <a:defRPr sz="3270" spc="30" baseline="0">
                <a:solidFill>
                  <a:schemeClr val="tx1"/>
                </a:solidFill>
              </a:defRPr>
            </a:lvl1pPr>
            <a:lvl2pPr marL="587375"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Title and contact information</a:t>
            </a:r>
          </a:p>
        </p:txBody>
      </p:sp>
    </p:spTree>
    <p:extLst>
      <p:ext uri="{BB962C8B-B14F-4D97-AF65-F5344CB8AC3E}">
        <p14:creationId xmlns:p14="http://schemas.microsoft.com/office/powerpoint/2010/main" val="96612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startside 2">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2B7CE4D-65CC-A3D3-CCBC-767B4B213247}"/>
              </a:ext>
            </a:extLst>
          </p:cNvPr>
          <p:cNvSpPr>
            <a:spLocks noGrp="1"/>
          </p:cNvSpPr>
          <p:nvPr>
            <p:ph type="pic" sz="quarter" idx="10" hasCustomPrompt="1"/>
          </p:nvPr>
        </p:nvSpPr>
        <p:spPr>
          <a:xfrm>
            <a:off x="0" y="0"/>
            <a:ext cx="5553456" cy="9839325"/>
          </a:xfrm>
          <a:solidFill>
            <a:schemeClr val="bg2">
              <a:lumMod val="90000"/>
            </a:schemeClr>
          </a:solidFill>
        </p:spPr>
        <p:txBody>
          <a:bodyPr/>
          <a:lstStyle>
            <a:lvl1pPr marL="288925" indent="0">
              <a:buNone/>
              <a:defRPr/>
            </a:lvl1pPr>
          </a:lstStyle>
          <a:p>
            <a:r>
              <a:rPr lang="en-US" dirty="0"/>
              <a:t> </a:t>
            </a:r>
          </a:p>
        </p:txBody>
      </p:sp>
      <p:sp>
        <p:nvSpPr>
          <p:cNvPr id="2" name="Title 1"/>
          <p:cNvSpPr>
            <a:spLocks noGrp="1"/>
          </p:cNvSpPr>
          <p:nvPr>
            <p:ph type="ctrTitle"/>
          </p:nvPr>
        </p:nvSpPr>
        <p:spPr>
          <a:xfrm>
            <a:off x="6457949" y="3565412"/>
            <a:ext cx="10138410" cy="2657967"/>
          </a:xfrm>
        </p:spPr>
        <p:txBody>
          <a:bodyPr anchor="t">
            <a:noAutofit/>
          </a:bodyPr>
          <a:lstStyle>
            <a:lvl1pPr algn="l">
              <a:lnSpc>
                <a:spcPct val="100000"/>
              </a:lnSpc>
              <a:defRPr sz="8110" spc="80" baseline="0">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6457948" y="6436805"/>
            <a:ext cx="10138409" cy="576334"/>
          </a:xfrm>
        </p:spPr>
        <p:txBody>
          <a:bodyPr>
            <a:normAutofit/>
          </a:bodyPr>
          <a:lstStyle>
            <a:lvl1pPr marL="0" indent="0" algn="l">
              <a:buNone/>
              <a:defRPr sz="2400" spc="-50" baseline="0">
                <a:solidFill>
                  <a:schemeClr val="bg1"/>
                </a:solidFill>
              </a:defRPr>
            </a:lvl1pPr>
            <a:lvl2pPr marL="655625" indent="0" algn="ctr">
              <a:buNone/>
              <a:defRPr sz="2868"/>
            </a:lvl2pPr>
            <a:lvl3pPr marL="1311250" indent="0" algn="ctr">
              <a:buNone/>
              <a:defRPr sz="2581"/>
            </a:lvl3pPr>
            <a:lvl4pPr marL="1966874" indent="0" algn="ctr">
              <a:buNone/>
              <a:defRPr sz="2294"/>
            </a:lvl4pPr>
            <a:lvl5pPr marL="2622499" indent="0" algn="ctr">
              <a:buNone/>
              <a:defRPr sz="2294"/>
            </a:lvl5pPr>
            <a:lvl6pPr marL="3278124" indent="0" algn="ctr">
              <a:buNone/>
              <a:defRPr sz="2294"/>
            </a:lvl6pPr>
            <a:lvl7pPr marL="3933749" indent="0" algn="ctr">
              <a:buNone/>
              <a:defRPr sz="2294"/>
            </a:lvl7pPr>
            <a:lvl8pPr marL="4589374" indent="0" algn="ctr">
              <a:buNone/>
              <a:defRPr sz="2294"/>
            </a:lvl8pPr>
            <a:lvl9pPr marL="5244998" indent="0" algn="ctr">
              <a:buNone/>
              <a:defRPr sz="2294"/>
            </a:lvl9pPr>
          </a:lstStyle>
          <a:p>
            <a:r>
              <a:rPr lang="nb-NO"/>
              <a:t>Klikk for å redigere undertittelstil i malen</a:t>
            </a:r>
            <a:endParaRPr lang="en-US" dirty="0"/>
          </a:p>
        </p:txBody>
      </p:sp>
      <p:sp>
        <p:nvSpPr>
          <p:cNvPr id="14" name="Picture Placeholder 13">
            <a:extLst>
              <a:ext uri="{FF2B5EF4-FFF2-40B4-BE49-F238E27FC236}">
                <a16:creationId xmlns:a16="http://schemas.microsoft.com/office/drawing/2014/main" id="{280CDAB4-6CCA-2DEF-4401-E7373433FF4D}"/>
              </a:ext>
            </a:extLst>
          </p:cNvPr>
          <p:cNvSpPr>
            <a:spLocks noGrp="1"/>
          </p:cNvSpPr>
          <p:nvPr>
            <p:ph type="pic" sz="quarter" idx="12" hasCustomPrompt="1"/>
          </p:nvPr>
        </p:nvSpPr>
        <p:spPr>
          <a:xfrm>
            <a:off x="6457949" y="1148334"/>
            <a:ext cx="1763267" cy="61174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288925" indent="0">
              <a:buNone/>
              <a:defRPr/>
            </a:lvl1pPr>
          </a:lstStyle>
          <a:p>
            <a:r>
              <a:rPr lang="en-US" dirty="0"/>
              <a:t> </a:t>
            </a:r>
          </a:p>
        </p:txBody>
      </p:sp>
    </p:spTree>
    <p:extLst>
      <p:ext uri="{BB962C8B-B14F-4D97-AF65-F5344CB8AC3E}">
        <p14:creationId xmlns:p14="http://schemas.microsoft.com/office/powerpoint/2010/main" val="4025824280"/>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o person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91DBA2F-2DEF-9137-50DE-A0B08271F0C9}"/>
              </a:ext>
            </a:extLst>
          </p:cNvPr>
          <p:cNvSpPr>
            <a:spLocks noGrp="1"/>
          </p:cNvSpPr>
          <p:nvPr>
            <p:ph type="pic" sz="quarter" idx="12" hasCustomPrompt="1"/>
          </p:nvPr>
        </p:nvSpPr>
        <p:spPr>
          <a:xfrm>
            <a:off x="0" y="-1"/>
            <a:ext cx="8610599" cy="6065521"/>
          </a:xfrm>
          <a:solidFill>
            <a:schemeClr val="bg2">
              <a:lumMod val="90000"/>
            </a:schemeClr>
          </a:solidFill>
        </p:spPr>
        <p:txBody>
          <a:bodyPr/>
          <a:lstStyle>
            <a:lvl1pPr marL="288925" indent="0">
              <a:buNone/>
              <a:defRPr/>
            </a:lvl1pPr>
          </a:lstStyle>
          <a:p>
            <a:r>
              <a:rPr lang="nb-NO" dirty="0"/>
              <a:t>  </a:t>
            </a:r>
          </a:p>
        </p:txBody>
      </p:sp>
      <p:sp>
        <p:nvSpPr>
          <p:cNvPr id="2" name="Title 1">
            <a:extLst>
              <a:ext uri="{FF2B5EF4-FFF2-40B4-BE49-F238E27FC236}">
                <a16:creationId xmlns:a16="http://schemas.microsoft.com/office/drawing/2014/main" id="{93F2C70D-ABC4-B625-386F-8E4E28923EBF}"/>
              </a:ext>
            </a:extLst>
          </p:cNvPr>
          <p:cNvSpPr>
            <a:spLocks noGrp="1"/>
          </p:cNvSpPr>
          <p:nvPr>
            <p:ph type="title" hasCustomPrompt="1"/>
          </p:nvPr>
        </p:nvSpPr>
        <p:spPr>
          <a:xfrm>
            <a:off x="635000" y="6637402"/>
            <a:ext cx="5486400" cy="548640"/>
          </a:xfrm>
        </p:spPr>
        <p:txBody>
          <a:bodyPr anchor="b">
            <a:noAutofit/>
          </a:bodyPr>
          <a:lstStyle>
            <a:lvl1pPr>
              <a:lnSpc>
                <a:spcPct val="100000"/>
              </a:lnSpc>
              <a:defRPr sz="2986">
                <a:solidFill>
                  <a:schemeClr val="tx2"/>
                </a:solidFill>
              </a:defRPr>
            </a:lvl1pPr>
          </a:lstStyle>
          <a:p>
            <a:r>
              <a:rPr lang="en-US" dirty="0"/>
              <a:t>Name</a:t>
            </a:r>
            <a:endParaRPr lang="nb-NO" dirty="0"/>
          </a:p>
        </p:txBody>
      </p:sp>
      <p:sp>
        <p:nvSpPr>
          <p:cNvPr id="8" name="Text Placeholder 7">
            <a:extLst>
              <a:ext uri="{FF2B5EF4-FFF2-40B4-BE49-F238E27FC236}">
                <a16:creationId xmlns:a16="http://schemas.microsoft.com/office/drawing/2014/main" id="{C992AF4C-DC08-1865-E351-5C8C8A8FA640}"/>
              </a:ext>
            </a:extLst>
          </p:cNvPr>
          <p:cNvSpPr>
            <a:spLocks noGrp="1"/>
          </p:cNvSpPr>
          <p:nvPr>
            <p:ph type="body" sz="quarter" idx="11" hasCustomPrompt="1"/>
          </p:nvPr>
        </p:nvSpPr>
        <p:spPr>
          <a:xfrm>
            <a:off x="635000" y="7427976"/>
            <a:ext cx="5486400" cy="1463040"/>
          </a:xfrm>
        </p:spPr>
        <p:txBody>
          <a:bodyPr>
            <a:normAutofit/>
          </a:bodyPr>
          <a:lstStyle>
            <a:lvl1pPr marL="0" indent="0">
              <a:lnSpc>
                <a:spcPct val="96000"/>
              </a:lnSpc>
              <a:spcAft>
                <a:spcPts val="600"/>
              </a:spcAft>
              <a:buFont typeface="+mj-lt"/>
              <a:buNone/>
              <a:tabLst/>
              <a:defRPr sz="2145" spc="30" baseline="0">
                <a:solidFill>
                  <a:schemeClr val="tx1"/>
                </a:solidFill>
              </a:defRPr>
            </a:lvl1pPr>
            <a:lvl2pPr marL="587375"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Title and contact information</a:t>
            </a:r>
          </a:p>
        </p:txBody>
      </p:sp>
      <p:sp>
        <p:nvSpPr>
          <p:cNvPr id="5" name="Picture Placeholder 10">
            <a:extLst>
              <a:ext uri="{FF2B5EF4-FFF2-40B4-BE49-F238E27FC236}">
                <a16:creationId xmlns:a16="http://schemas.microsoft.com/office/drawing/2014/main" id="{0C32D736-779F-F925-1E53-3E9640BAEA34}"/>
              </a:ext>
            </a:extLst>
          </p:cNvPr>
          <p:cNvSpPr>
            <a:spLocks noGrp="1"/>
          </p:cNvSpPr>
          <p:nvPr>
            <p:ph type="pic" sz="quarter" idx="13" hasCustomPrompt="1"/>
          </p:nvPr>
        </p:nvSpPr>
        <p:spPr>
          <a:xfrm>
            <a:off x="8872541" y="0"/>
            <a:ext cx="8610599" cy="6065521"/>
          </a:xfrm>
          <a:solidFill>
            <a:schemeClr val="bg2">
              <a:lumMod val="90000"/>
            </a:schemeClr>
          </a:solidFill>
        </p:spPr>
        <p:txBody>
          <a:bodyPr/>
          <a:lstStyle>
            <a:lvl1pPr marL="288925" indent="0">
              <a:buNone/>
              <a:defRPr/>
            </a:lvl1pPr>
          </a:lstStyle>
          <a:p>
            <a:r>
              <a:rPr lang="nb-NO" dirty="0"/>
              <a:t>  </a:t>
            </a:r>
          </a:p>
        </p:txBody>
      </p:sp>
      <p:sp>
        <p:nvSpPr>
          <p:cNvPr id="9" name="Text Placeholder 7">
            <a:extLst>
              <a:ext uri="{FF2B5EF4-FFF2-40B4-BE49-F238E27FC236}">
                <a16:creationId xmlns:a16="http://schemas.microsoft.com/office/drawing/2014/main" id="{E45E6C42-A071-1E68-8BAD-3DA810627A46}"/>
              </a:ext>
            </a:extLst>
          </p:cNvPr>
          <p:cNvSpPr>
            <a:spLocks noGrp="1"/>
          </p:cNvSpPr>
          <p:nvPr>
            <p:ph type="body" sz="quarter" idx="14" hasCustomPrompt="1"/>
          </p:nvPr>
        </p:nvSpPr>
        <p:spPr>
          <a:xfrm>
            <a:off x="8992257" y="7427976"/>
            <a:ext cx="5486400" cy="1463040"/>
          </a:xfrm>
        </p:spPr>
        <p:txBody>
          <a:bodyPr>
            <a:normAutofit/>
          </a:bodyPr>
          <a:lstStyle>
            <a:lvl1pPr marL="0" indent="0" rtl="0">
              <a:lnSpc>
                <a:spcPct val="96000"/>
              </a:lnSpc>
              <a:spcAft>
                <a:spcPts val="600"/>
              </a:spcAft>
              <a:buFont typeface="+mj-lt"/>
              <a:buNone/>
              <a:tabLst/>
              <a:defRPr sz="2145" spc="30" baseline="0">
                <a:solidFill>
                  <a:schemeClr val="tx1"/>
                </a:solidFill>
              </a:defRPr>
            </a:lvl1pPr>
            <a:lvl2pPr marL="587375"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dirty="0" err="1"/>
              <a:t>Title</a:t>
            </a:r>
            <a:r>
              <a:rPr lang="nb-NO" dirty="0"/>
              <a:t> and </a:t>
            </a:r>
            <a:r>
              <a:rPr lang="nb-NO" dirty="0" err="1"/>
              <a:t>contact</a:t>
            </a:r>
            <a:r>
              <a:rPr lang="nb-NO" dirty="0"/>
              <a:t> </a:t>
            </a:r>
            <a:r>
              <a:rPr lang="nb-NO" dirty="0" err="1"/>
              <a:t>information</a:t>
            </a:r>
            <a:endParaRPr lang="nb-NO" dirty="0"/>
          </a:p>
        </p:txBody>
      </p:sp>
      <p:sp>
        <p:nvSpPr>
          <p:cNvPr id="10" name="Text Placeholder 7">
            <a:extLst>
              <a:ext uri="{FF2B5EF4-FFF2-40B4-BE49-F238E27FC236}">
                <a16:creationId xmlns:a16="http://schemas.microsoft.com/office/drawing/2014/main" id="{D838369B-9E4D-1829-4819-922FB66927FC}"/>
              </a:ext>
            </a:extLst>
          </p:cNvPr>
          <p:cNvSpPr>
            <a:spLocks noGrp="1"/>
          </p:cNvSpPr>
          <p:nvPr>
            <p:ph type="body" sz="quarter" idx="15" hasCustomPrompt="1"/>
          </p:nvPr>
        </p:nvSpPr>
        <p:spPr>
          <a:xfrm>
            <a:off x="8992257" y="6637402"/>
            <a:ext cx="5486400" cy="548640"/>
          </a:xfrm>
        </p:spPr>
        <p:txBody>
          <a:bodyPr vert="horz" lIns="0" tIns="0" rIns="0" bIns="0" rtlCol="0" anchor="b">
            <a:noAutofit/>
          </a:bodyPr>
          <a:lstStyle>
            <a:lvl1pPr marL="0" indent="0" rtl="0">
              <a:buNone/>
              <a:defRPr lang="en-US" sz="2986" spc="10" baseline="0" dirty="0">
                <a:latin typeface="+mj-lt"/>
                <a:ea typeface="+mj-ea"/>
                <a:cs typeface="+mj-cs"/>
              </a:defRPr>
            </a:lvl1pPr>
          </a:lstStyle>
          <a:p>
            <a:pPr marL="457200" lvl="0" indent="-457200">
              <a:lnSpc>
                <a:spcPct val="100000"/>
              </a:lnSpc>
              <a:spcBef>
                <a:spcPct val="0"/>
              </a:spcBef>
            </a:pPr>
            <a:r>
              <a:rPr lang="nb-NO" dirty="0" err="1"/>
              <a:t>Name</a:t>
            </a:r>
            <a:endParaRPr lang="en-US" dirty="0"/>
          </a:p>
        </p:txBody>
      </p:sp>
    </p:spTree>
    <p:extLst>
      <p:ext uri="{BB962C8B-B14F-4D97-AF65-F5344CB8AC3E}">
        <p14:creationId xmlns:p14="http://schemas.microsoft.com/office/powerpoint/2010/main" val="879095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re person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91DBA2F-2DEF-9137-50DE-A0B08271F0C9}"/>
              </a:ext>
            </a:extLst>
          </p:cNvPr>
          <p:cNvSpPr>
            <a:spLocks noGrp="1"/>
          </p:cNvSpPr>
          <p:nvPr>
            <p:ph type="pic" sz="quarter" idx="12" hasCustomPrompt="1"/>
          </p:nvPr>
        </p:nvSpPr>
        <p:spPr>
          <a:xfrm>
            <a:off x="1" y="-1"/>
            <a:ext cx="5654039" cy="6019801"/>
          </a:xfrm>
          <a:solidFill>
            <a:schemeClr val="bg2">
              <a:lumMod val="90000"/>
            </a:schemeClr>
          </a:solidFill>
        </p:spPr>
        <p:txBody>
          <a:bodyPr/>
          <a:lstStyle>
            <a:lvl1pPr marL="288925" indent="0">
              <a:buNone/>
              <a:defRPr/>
            </a:lvl1pPr>
          </a:lstStyle>
          <a:p>
            <a:r>
              <a:rPr lang="nb-NO" dirty="0"/>
              <a:t>  </a:t>
            </a:r>
          </a:p>
        </p:txBody>
      </p:sp>
      <p:sp>
        <p:nvSpPr>
          <p:cNvPr id="2" name="Title 1">
            <a:extLst>
              <a:ext uri="{FF2B5EF4-FFF2-40B4-BE49-F238E27FC236}">
                <a16:creationId xmlns:a16="http://schemas.microsoft.com/office/drawing/2014/main" id="{93F2C70D-ABC4-B625-386F-8E4E28923EBF}"/>
              </a:ext>
            </a:extLst>
          </p:cNvPr>
          <p:cNvSpPr>
            <a:spLocks noGrp="1"/>
          </p:cNvSpPr>
          <p:nvPr>
            <p:ph type="title" hasCustomPrompt="1"/>
          </p:nvPr>
        </p:nvSpPr>
        <p:spPr>
          <a:xfrm>
            <a:off x="424180" y="6637402"/>
            <a:ext cx="4572000" cy="548640"/>
          </a:xfrm>
        </p:spPr>
        <p:txBody>
          <a:bodyPr anchor="b">
            <a:noAutofit/>
          </a:bodyPr>
          <a:lstStyle>
            <a:lvl1pPr>
              <a:lnSpc>
                <a:spcPct val="100000"/>
              </a:lnSpc>
              <a:defRPr sz="2986">
                <a:solidFill>
                  <a:schemeClr val="tx2"/>
                </a:solidFill>
              </a:defRPr>
            </a:lvl1pPr>
          </a:lstStyle>
          <a:p>
            <a:r>
              <a:rPr lang="en-US" dirty="0"/>
              <a:t>Name</a:t>
            </a:r>
            <a:endParaRPr lang="nb-NO" dirty="0"/>
          </a:p>
        </p:txBody>
      </p:sp>
      <p:sp>
        <p:nvSpPr>
          <p:cNvPr id="8" name="Text Placeholder 7">
            <a:extLst>
              <a:ext uri="{FF2B5EF4-FFF2-40B4-BE49-F238E27FC236}">
                <a16:creationId xmlns:a16="http://schemas.microsoft.com/office/drawing/2014/main" id="{C992AF4C-DC08-1865-E351-5C8C8A8FA640}"/>
              </a:ext>
            </a:extLst>
          </p:cNvPr>
          <p:cNvSpPr>
            <a:spLocks noGrp="1"/>
          </p:cNvSpPr>
          <p:nvPr>
            <p:ph type="body" sz="quarter" idx="11" hasCustomPrompt="1"/>
          </p:nvPr>
        </p:nvSpPr>
        <p:spPr>
          <a:xfrm>
            <a:off x="424180" y="7427976"/>
            <a:ext cx="4572000" cy="1463040"/>
          </a:xfrm>
        </p:spPr>
        <p:txBody>
          <a:bodyPr>
            <a:normAutofit/>
          </a:bodyPr>
          <a:lstStyle>
            <a:lvl1pPr marL="0" indent="0">
              <a:lnSpc>
                <a:spcPct val="96000"/>
              </a:lnSpc>
              <a:spcAft>
                <a:spcPts val="600"/>
              </a:spcAft>
              <a:buFont typeface="+mj-lt"/>
              <a:buNone/>
              <a:tabLst/>
              <a:defRPr sz="2145" spc="30" baseline="0">
                <a:solidFill>
                  <a:schemeClr val="tx1"/>
                </a:solidFill>
              </a:defRPr>
            </a:lvl1pPr>
            <a:lvl2pPr marL="587375"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Title and contact information</a:t>
            </a:r>
          </a:p>
        </p:txBody>
      </p:sp>
      <p:sp>
        <p:nvSpPr>
          <p:cNvPr id="9" name="Text Placeholder 7">
            <a:extLst>
              <a:ext uri="{FF2B5EF4-FFF2-40B4-BE49-F238E27FC236}">
                <a16:creationId xmlns:a16="http://schemas.microsoft.com/office/drawing/2014/main" id="{E45E6C42-A071-1E68-8BAD-3DA810627A46}"/>
              </a:ext>
            </a:extLst>
          </p:cNvPr>
          <p:cNvSpPr>
            <a:spLocks noGrp="1"/>
          </p:cNvSpPr>
          <p:nvPr>
            <p:ph type="body" sz="quarter" idx="14" hasCustomPrompt="1"/>
          </p:nvPr>
        </p:nvSpPr>
        <p:spPr>
          <a:xfrm>
            <a:off x="5989977" y="7427976"/>
            <a:ext cx="4572000" cy="1463040"/>
          </a:xfrm>
        </p:spPr>
        <p:txBody>
          <a:bodyPr>
            <a:normAutofit/>
          </a:bodyPr>
          <a:lstStyle>
            <a:lvl1pPr marL="0" indent="0" rtl="0">
              <a:lnSpc>
                <a:spcPct val="96000"/>
              </a:lnSpc>
              <a:spcAft>
                <a:spcPts val="600"/>
              </a:spcAft>
              <a:buFont typeface="+mj-lt"/>
              <a:buNone/>
              <a:tabLst/>
              <a:defRPr sz="2145" spc="30" baseline="0">
                <a:solidFill>
                  <a:schemeClr val="tx1"/>
                </a:solidFill>
              </a:defRPr>
            </a:lvl1pPr>
            <a:lvl2pPr marL="587375"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dirty="0" err="1"/>
              <a:t>Title</a:t>
            </a:r>
            <a:r>
              <a:rPr lang="nb-NO" dirty="0"/>
              <a:t> and </a:t>
            </a:r>
            <a:r>
              <a:rPr lang="nb-NO" dirty="0" err="1"/>
              <a:t>contact</a:t>
            </a:r>
            <a:r>
              <a:rPr lang="nb-NO" dirty="0"/>
              <a:t> </a:t>
            </a:r>
            <a:r>
              <a:rPr lang="nb-NO" dirty="0" err="1"/>
              <a:t>information</a:t>
            </a:r>
            <a:endParaRPr lang="nb-NO" dirty="0"/>
          </a:p>
        </p:txBody>
      </p:sp>
      <p:sp>
        <p:nvSpPr>
          <p:cNvPr id="10" name="Text Placeholder 7">
            <a:extLst>
              <a:ext uri="{FF2B5EF4-FFF2-40B4-BE49-F238E27FC236}">
                <a16:creationId xmlns:a16="http://schemas.microsoft.com/office/drawing/2014/main" id="{D838369B-9E4D-1829-4819-922FB66927FC}"/>
              </a:ext>
            </a:extLst>
          </p:cNvPr>
          <p:cNvSpPr>
            <a:spLocks noGrp="1"/>
          </p:cNvSpPr>
          <p:nvPr>
            <p:ph type="body" sz="quarter" idx="15" hasCustomPrompt="1"/>
          </p:nvPr>
        </p:nvSpPr>
        <p:spPr>
          <a:xfrm>
            <a:off x="5989977" y="6637402"/>
            <a:ext cx="4572000" cy="548640"/>
          </a:xfrm>
        </p:spPr>
        <p:txBody>
          <a:bodyPr vert="horz" lIns="0" tIns="0" rIns="0" bIns="0" rtlCol="0" anchor="b">
            <a:noAutofit/>
          </a:bodyPr>
          <a:lstStyle>
            <a:lvl1pPr marL="0" indent="0" rtl="0">
              <a:buNone/>
              <a:defRPr lang="en-US" sz="2986" spc="10" baseline="0" dirty="0">
                <a:latin typeface="+mj-lt"/>
                <a:ea typeface="+mj-ea"/>
                <a:cs typeface="+mj-cs"/>
              </a:defRPr>
            </a:lvl1pPr>
          </a:lstStyle>
          <a:p>
            <a:pPr marL="457200" lvl="0" indent="-457200">
              <a:lnSpc>
                <a:spcPct val="100000"/>
              </a:lnSpc>
              <a:spcBef>
                <a:spcPct val="0"/>
              </a:spcBef>
            </a:pPr>
            <a:r>
              <a:rPr lang="nb-NO" dirty="0" err="1"/>
              <a:t>Name</a:t>
            </a:r>
            <a:endParaRPr lang="en-US" dirty="0"/>
          </a:p>
        </p:txBody>
      </p:sp>
      <p:sp>
        <p:nvSpPr>
          <p:cNvPr id="6" name="Picture Placeholder 10">
            <a:extLst>
              <a:ext uri="{FF2B5EF4-FFF2-40B4-BE49-F238E27FC236}">
                <a16:creationId xmlns:a16="http://schemas.microsoft.com/office/drawing/2014/main" id="{76F51ED1-B303-8D79-F1EF-50661A53EE49}"/>
              </a:ext>
            </a:extLst>
          </p:cNvPr>
          <p:cNvSpPr>
            <a:spLocks noGrp="1"/>
          </p:cNvSpPr>
          <p:nvPr>
            <p:ph type="pic" sz="quarter" idx="16" hasCustomPrompt="1"/>
          </p:nvPr>
        </p:nvSpPr>
        <p:spPr>
          <a:xfrm>
            <a:off x="5914550" y="0"/>
            <a:ext cx="5654039" cy="6019801"/>
          </a:xfrm>
          <a:solidFill>
            <a:schemeClr val="bg2">
              <a:lumMod val="90000"/>
            </a:schemeClr>
          </a:solidFill>
        </p:spPr>
        <p:txBody>
          <a:bodyPr/>
          <a:lstStyle>
            <a:lvl1pPr marL="288925" indent="0">
              <a:buNone/>
              <a:defRPr/>
            </a:lvl1pPr>
          </a:lstStyle>
          <a:p>
            <a:r>
              <a:rPr lang="nb-NO" dirty="0"/>
              <a:t>  </a:t>
            </a:r>
          </a:p>
        </p:txBody>
      </p:sp>
      <p:sp>
        <p:nvSpPr>
          <p:cNvPr id="7" name="Text Placeholder 7">
            <a:extLst>
              <a:ext uri="{FF2B5EF4-FFF2-40B4-BE49-F238E27FC236}">
                <a16:creationId xmlns:a16="http://schemas.microsoft.com/office/drawing/2014/main" id="{C006DB9C-B43A-33C9-D7F8-7BB01F33B8E5}"/>
              </a:ext>
            </a:extLst>
          </p:cNvPr>
          <p:cNvSpPr>
            <a:spLocks noGrp="1"/>
          </p:cNvSpPr>
          <p:nvPr>
            <p:ph type="body" sz="quarter" idx="17" hasCustomPrompt="1"/>
          </p:nvPr>
        </p:nvSpPr>
        <p:spPr>
          <a:xfrm>
            <a:off x="11978410" y="7427976"/>
            <a:ext cx="4572000" cy="1463040"/>
          </a:xfrm>
        </p:spPr>
        <p:txBody>
          <a:bodyPr>
            <a:normAutofit/>
          </a:bodyPr>
          <a:lstStyle>
            <a:lvl1pPr marL="0" indent="0" rtl="0">
              <a:lnSpc>
                <a:spcPct val="96000"/>
              </a:lnSpc>
              <a:spcAft>
                <a:spcPts val="600"/>
              </a:spcAft>
              <a:buFont typeface="+mj-lt"/>
              <a:buNone/>
              <a:tabLst/>
              <a:defRPr sz="2145" spc="30" baseline="0">
                <a:solidFill>
                  <a:schemeClr val="tx1"/>
                </a:solidFill>
              </a:defRPr>
            </a:lvl1pPr>
            <a:lvl2pPr marL="587375"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dirty="0" err="1"/>
              <a:t>Title</a:t>
            </a:r>
            <a:r>
              <a:rPr lang="nb-NO" dirty="0"/>
              <a:t> and </a:t>
            </a:r>
            <a:r>
              <a:rPr lang="nb-NO" dirty="0" err="1"/>
              <a:t>contact</a:t>
            </a:r>
            <a:r>
              <a:rPr lang="nb-NO" dirty="0"/>
              <a:t> </a:t>
            </a:r>
            <a:r>
              <a:rPr lang="nb-NO" dirty="0" err="1"/>
              <a:t>information</a:t>
            </a:r>
            <a:endParaRPr lang="nb-NO" dirty="0"/>
          </a:p>
        </p:txBody>
      </p:sp>
      <p:sp>
        <p:nvSpPr>
          <p:cNvPr id="12" name="Text Placeholder 7">
            <a:extLst>
              <a:ext uri="{FF2B5EF4-FFF2-40B4-BE49-F238E27FC236}">
                <a16:creationId xmlns:a16="http://schemas.microsoft.com/office/drawing/2014/main" id="{F4CE9423-95C4-5CEA-6EE2-D589B3474BE3}"/>
              </a:ext>
            </a:extLst>
          </p:cNvPr>
          <p:cNvSpPr>
            <a:spLocks noGrp="1"/>
          </p:cNvSpPr>
          <p:nvPr>
            <p:ph type="body" sz="quarter" idx="18" hasCustomPrompt="1"/>
          </p:nvPr>
        </p:nvSpPr>
        <p:spPr>
          <a:xfrm>
            <a:off x="11978410" y="6637402"/>
            <a:ext cx="4572000" cy="548640"/>
          </a:xfrm>
        </p:spPr>
        <p:txBody>
          <a:bodyPr vert="horz" lIns="0" tIns="0" rIns="0" bIns="0" rtlCol="0" anchor="b">
            <a:noAutofit/>
          </a:bodyPr>
          <a:lstStyle>
            <a:lvl1pPr marL="0" indent="0" rtl="0">
              <a:buNone/>
              <a:defRPr lang="en-US" sz="2986" spc="10" baseline="0" dirty="0">
                <a:latin typeface="+mj-lt"/>
                <a:ea typeface="+mj-ea"/>
                <a:cs typeface="+mj-cs"/>
              </a:defRPr>
            </a:lvl1pPr>
          </a:lstStyle>
          <a:p>
            <a:pPr marL="457200" lvl="0" indent="-457200">
              <a:lnSpc>
                <a:spcPct val="100000"/>
              </a:lnSpc>
              <a:spcBef>
                <a:spcPct val="0"/>
              </a:spcBef>
            </a:pPr>
            <a:r>
              <a:rPr lang="nb-NO" dirty="0" err="1"/>
              <a:t>Name</a:t>
            </a:r>
            <a:endParaRPr lang="en-US" dirty="0"/>
          </a:p>
        </p:txBody>
      </p:sp>
      <p:sp>
        <p:nvSpPr>
          <p:cNvPr id="13" name="Picture Placeholder 10">
            <a:extLst>
              <a:ext uri="{FF2B5EF4-FFF2-40B4-BE49-F238E27FC236}">
                <a16:creationId xmlns:a16="http://schemas.microsoft.com/office/drawing/2014/main" id="{51D8D62B-C597-3F22-8AC7-9B8CF347227D}"/>
              </a:ext>
            </a:extLst>
          </p:cNvPr>
          <p:cNvSpPr>
            <a:spLocks noGrp="1"/>
          </p:cNvSpPr>
          <p:nvPr>
            <p:ph type="pic" sz="quarter" idx="19" hasCustomPrompt="1"/>
          </p:nvPr>
        </p:nvSpPr>
        <p:spPr>
          <a:xfrm>
            <a:off x="11829099" y="0"/>
            <a:ext cx="5654039" cy="6019801"/>
          </a:xfrm>
          <a:solidFill>
            <a:schemeClr val="bg2">
              <a:lumMod val="90000"/>
            </a:schemeClr>
          </a:solidFill>
        </p:spPr>
        <p:txBody>
          <a:bodyPr/>
          <a:lstStyle>
            <a:lvl1pPr marL="288925" indent="0">
              <a:buNone/>
              <a:defRPr/>
            </a:lvl1pPr>
          </a:lstStyle>
          <a:p>
            <a:r>
              <a:rPr lang="nb-NO" dirty="0"/>
              <a:t>  </a:t>
            </a:r>
          </a:p>
        </p:txBody>
      </p:sp>
    </p:spTree>
    <p:extLst>
      <p:ext uri="{BB962C8B-B14F-4D97-AF65-F5344CB8AC3E}">
        <p14:creationId xmlns:p14="http://schemas.microsoft.com/office/powerpoint/2010/main" val="983928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ire person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91DBA2F-2DEF-9137-50DE-A0B08271F0C9}"/>
              </a:ext>
            </a:extLst>
          </p:cNvPr>
          <p:cNvSpPr>
            <a:spLocks noGrp="1"/>
          </p:cNvSpPr>
          <p:nvPr>
            <p:ph type="pic" sz="quarter" idx="12" hasCustomPrompt="1"/>
          </p:nvPr>
        </p:nvSpPr>
        <p:spPr>
          <a:xfrm>
            <a:off x="1" y="-1"/>
            <a:ext cx="4145279" cy="6019801"/>
          </a:xfrm>
          <a:solidFill>
            <a:schemeClr val="bg2">
              <a:lumMod val="90000"/>
            </a:schemeClr>
          </a:solidFill>
        </p:spPr>
        <p:txBody>
          <a:bodyPr/>
          <a:lstStyle>
            <a:lvl1pPr marL="288925" indent="0">
              <a:buNone/>
              <a:defRPr/>
            </a:lvl1pPr>
          </a:lstStyle>
          <a:p>
            <a:r>
              <a:rPr lang="nb-NO" dirty="0"/>
              <a:t>  </a:t>
            </a:r>
          </a:p>
        </p:txBody>
      </p:sp>
      <p:sp>
        <p:nvSpPr>
          <p:cNvPr id="2" name="Title 1">
            <a:extLst>
              <a:ext uri="{FF2B5EF4-FFF2-40B4-BE49-F238E27FC236}">
                <a16:creationId xmlns:a16="http://schemas.microsoft.com/office/drawing/2014/main" id="{93F2C70D-ABC4-B625-386F-8E4E28923EBF}"/>
              </a:ext>
            </a:extLst>
          </p:cNvPr>
          <p:cNvSpPr>
            <a:spLocks noGrp="1"/>
          </p:cNvSpPr>
          <p:nvPr>
            <p:ph type="title" hasCustomPrompt="1"/>
          </p:nvPr>
        </p:nvSpPr>
        <p:spPr>
          <a:xfrm>
            <a:off x="420370" y="6637402"/>
            <a:ext cx="3724910" cy="548640"/>
          </a:xfrm>
        </p:spPr>
        <p:txBody>
          <a:bodyPr anchor="b">
            <a:noAutofit/>
          </a:bodyPr>
          <a:lstStyle>
            <a:lvl1pPr>
              <a:lnSpc>
                <a:spcPct val="100000"/>
              </a:lnSpc>
              <a:defRPr sz="2986">
                <a:solidFill>
                  <a:schemeClr val="tx2"/>
                </a:solidFill>
              </a:defRPr>
            </a:lvl1pPr>
          </a:lstStyle>
          <a:p>
            <a:r>
              <a:rPr lang="en-US" dirty="0"/>
              <a:t>Name</a:t>
            </a:r>
            <a:endParaRPr lang="nb-NO" dirty="0"/>
          </a:p>
        </p:txBody>
      </p:sp>
      <p:sp>
        <p:nvSpPr>
          <p:cNvPr id="7" name="Text Placeholder 7">
            <a:extLst>
              <a:ext uri="{FF2B5EF4-FFF2-40B4-BE49-F238E27FC236}">
                <a16:creationId xmlns:a16="http://schemas.microsoft.com/office/drawing/2014/main" id="{C006DB9C-B43A-33C9-D7F8-7BB01F33B8E5}"/>
              </a:ext>
            </a:extLst>
          </p:cNvPr>
          <p:cNvSpPr>
            <a:spLocks noGrp="1"/>
          </p:cNvSpPr>
          <p:nvPr>
            <p:ph type="body" sz="quarter" idx="17" hasCustomPrompt="1"/>
          </p:nvPr>
        </p:nvSpPr>
        <p:spPr>
          <a:xfrm>
            <a:off x="8996450" y="7427976"/>
            <a:ext cx="4040736" cy="1463040"/>
          </a:xfrm>
        </p:spPr>
        <p:txBody>
          <a:bodyPr>
            <a:noAutofit/>
          </a:bodyPr>
          <a:lstStyle>
            <a:lvl1pPr marL="0" indent="0" rtl="0">
              <a:lnSpc>
                <a:spcPct val="96000"/>
              </a:lnSpc>
              <a:spcAft>
                <a:spcPts val="600"/>
              </a:spcAft>
              <a:buFont typeface="Arial" panose="020B0604020202020204" pitchFamily="34" charset="0"/>
              <a:buNone/>
              <a:tabLst/>
              <a:defRPr sz="2145" spc="30" baseline="0">
                <a:solidFill>
                  <a:schemeClr val="tx1"/>
                </a:solidFill>
              </a:defRPr>
            </a:lvl1pPr>
            <a:lvl2pPr marL="587375"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dirty="0" err="1"/>
              <a:t>Title</a:t>
            </a:r>
            <a:r>
              <a:rPr lang="nb-NO" dirty="0"/>
              <a:t> and </a:t>
            </a:r>
            <a:r>
              <a:rPr lang="nb-NO" dirty="0" err="1"/>
              <a:t>contact</a:t>
            </a:r>
            <a:r>
              <a:rPr lang="nb-NO" dirty="0"/>
              <a:t> </a:t>
            </a:r>
            <a:r>
              <a:rPr lang="nb-NO" dirty="0" err="1"/>
              <a:t>information</a:t>
            </a:r>
            <a:endParaRPr lang="nb-NO" dirty="0"/>
          </a:p>
        </p:txBody>
      </p:sp>
      <p:sp>
        <p:nvSpPr>
          <p:cNvPr id="17" name="Picture Placeholder 10">
            <a:extLst>
              <a:ext uri="{FF2B5EF4-FFF2-40B4-BE49-F238E27FC236}">
                <a16:creationId xmlns:a16="http://schemas.microsoft.com/office/drawing/2014/main" id="{FF1C5308-01FF-32A9-C32F-18CAE09A95C6}"/>
              </a:ext>
            </a:extLst>
          </p:cNvPr>
          <p:cNvSpPr>
            <a:spLocks noGrp="1"/>
          </p:cNvSpPr>
          <p:nvPr>
            <p:ph type="pic" sz="quarter" idx="21" hasCustomPrompt="1"/>
          </p:nvPr>
        </p:nvSpPr>
        <p:spPr>
          <a:xfrm>
            <a:off x="13337859" y="-1"/>
            <a:ext cx="4145279" cy="6019801"/>
          </a:xfrm>
          <a:solidFill>
            <a:schemeClr val="bg2">
              <a:lumMod val="90000"/>
            </a:schemeClr>
          </a:solidFill>
        </p:spPr>
        <p:txBody>
          <a:bodyPr/>
          <a:lstStyle>
            <a:lvl1pPr marL="288925" indent="0">
              <a:buNone/>
              <a:defRPr/>
            </a:lvl1pPr>
          </a:lstStyle>
          <a:p>
            <a:r>
              <a:rPr lang="nb-NO" dirty="0"/>
              <a:t>  </a:t>
            </a:r>
          </a:p>
        </p:txBody>
      </p:sp>
      <p:sp>
        <p:nvSpPr>
          <p:cNvPr id="18" name="Picture Placeholder 10">
            <a:extLst>
              <a:ext uri="{FF2B5EF4-FFF2-40B4-BE49-F238E27FC236}">
                <a16:creationId xmlns:a16="http://schemas.microsoft.com/office/drawing/2014/main" id="{C45D0C0F-360D-5410-4781-75DE20D415B9}"/>
              </a:ext>
            </a:extLst>
          </p:cNvPr>
          <p:cNvSpPr>
            <a:spLocks noGrp="1"/>
          </p:cNvSpPr>
          <p:nvPr>
            <p:ph type="pic" sz="quarter" idx="22" hasCustomPrompt="1"/>
          </p:nvPr>
        </p:nvSpPr>
        <p:spPr>
          <a:xfrm>
            <a:off x="4445954" y="-1"/>
            <a:ext cx="4145279" cy="6019801"/>
          </a:xfrm>
          <a:solidFill>
            <a:schemeClr val="bg2">
              <a:lumMod val="90000"/>
            </a:schemeClr>
          </a:solidFill>
        </p:spPr>
        <p:txBody>
          <a:bodyPr/>
          <a:lstStyle>
            <a:lvl1pPr marL="288925" indent="0">
              <a:buNone/>
              <a:defRPr/>
            </a:lvl1pPr>
          </a:lstStyle>
          <a:p>
            <a:r>
              <a:rPr lang="nb-NO" dirty="0"/>
              <a:t>  </a:t>
            </a:r>
          </a:p>
        </p:txBody>
      </p:sp>
      <p:sp>
        <p:nvSpPr>
          <p:cNvPr id="19" name="Picture Placeholder 10">
            <a:extLst>
              <a:ext uri="{FF2B5EF4-FFF2-40B4-BE49-F238E27FC236}">
                <a16:creationId xmlns:a16="http://schemas.microsoft.com/office/drawing/2014/main" id="{FE2F2B5B-C7E6-D387-E37A-3364702FE322}"/>
              </a:ext>
            </a:extLst>
          </p:cNvPr>
          <p:cNvSpPr>
            <a:spLocks noGrp="1"/>
          </p:cNvSpPr>
          <p:nvPr>
            <p:ph type="pic" sz="quarter" idx="23" hasCustomPrompt="1"/>
          </p:nvPr>
        </p:nvSpPr>
        <p:spPr>
          <a:xfrm>
            <a:off x="8891907" y="-1"/>
            <a:ext cx="4145279" cy="6019801"/>
          </a:xfrm>
          <a:solidFill>
            <a:schemeClr val="bg2">
              <a:lumMod val="90000"/>
            </a:schemeClr>
          </a:solidFill>
        </p:spPr>
        <p:txBody>
          <a:bodyPr/>
          <a:lstStyle>
            <a:lvl1pPr marL="288925" indent="0">
              <a:buNone/>
              <a:defRPr/>
            </a:lvl1pPr>
          </a:lstStyle>
          <a:p>
            <a:r>
              <a:rPr lang="nb-NO" dirty="0"/>
              <a:t>  </a:t>
            </a:r>
          </a:p>
        </p:txBody>
      </p:sp>
      <p:sp>
        <p:nvSpPr>
          <p:cNvPr id="20" name="Text Placeholder 7">
            <a:extLst>
              <a:ext uri="{FF2B5EF4-FFF2-40B4-BE49-F238E27FC236}">
                <a16:creationId xmlns:a16="http://schemas.microsoft.com/office/drawing/2014/main" id="{ACC81F63-0943-4F9C-F36F-A7DA717295F4}"/>
              </a:ext>
            </a:extLst>
          </p:cNvPr>
          <p:cNvSpPr>
            <a:spLocks noGrp="1"/>
          </p:cNvSpPr>
          <p:nvPr>
            <p:ph type="body" sz="quarter" idx="24" hasCustomPrompt="1"/>
          </p:nvPr>
        </p:nvSpPr>
        <p:spPr>
          <a:xfrm>
            <a:off x="420370" y="7427976"/>
            <a:ext cx="3724910" cy="1463040"/>
          </a:xfrm>
        </p:spPr>
        <p:txBody>
          <a:bodyPr>
            <a:noAutofit/>
          </a:bodyPr>
          <a:lstStyle>
            <a:lvl1pPr marL="0" indent="0" rtl="0">
              <a:lnSpc>
                <a:spcPct val="96000"/>
              </a:lnSpc>
              <a:spcAft>
                <a:spcPts val="600"/>
              </a:spcAft>
              <a:buFont typeface="Arial" panose="020B0604020202020204" pitchFamily="34" charset="0"/>
              <a:buNone/>
              <a:tabLst/>
              <a:defRPr sz="2145" spc="30" baseline="0">
                <a:solidFill>
                  <a:schemeClr val="tx1"/>
                </a:solidFill>
              </a:defRPr>
            </a:lvl1pPr>
            <a:lvl2pPr marL="587375"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dirty="0" err="1"/>
              <a:t>Title</a:t>
            </a:r>
            <a:r>
              <a:rPr lang="nb-NO" dirty="0"/>
              <a:t> and </a:t>
            </a:r>
            <a:r>
              <a:rPr lang="nb-NO" dirty="0" err="1"/>
              <a:t>contact</a:t>
            </a:r>
            <a:r>
              <a:rPr lang="nb-NO" dirty="0"/>
              <a:t> </a:t>
            </a:r>
            <a:r>
              <a:rPr lang="nb-NO" dirty="0" err="1"/>
              <a:t>information</a:t>
            </a:r>
            <a:endParaRPr lang="nb-NO" dirty="0"/>
          </a:p>
        </p:txBody>
      </p:sp>
      <p:sp>
        <p:nvSpPr>
          <p:cNvPr id="21" name="Text Placeholder 7">
            <a:extLst>
              <a:ext uri="{FF2B5EF4-FFF2-40B4-BE49-F238E27FC236}">
                <a16:creationId xmlns:a16="http://schemas.microsoft.com/office/drawing/2014/main" id="{B04BC9A6-0C8F-FB11-86A7-24C8BEF6827F}"/>
              </a:ext>
            </a:extLst>
          </p:cNvPr>
          <p:cNvSpPr>
            <a:spLocks noGrp="1"/>
          </p:cNvSpPr>
          <p:nvPr>
            <p:ph type="body" sz="quarter" idx="25" hasCustomPrompt="1"/>
          </p:nvPr>
        </p:nvSpPr>
        <p:spPr>
          <a:xfrm>
            <a:off x="4499505" y="7427976"/>
            <a:ext cx="4091728" cy="1463040"/>
          </a:xfrm>
        </p:spPr>
        <p:txBody>
          <a:bodyPr>
            <a:noAutofit/>
          </a:bodyPr>
          <a:lstStyle>
            <a:lvl1pPr marL="0" indent="0" rtl="0">
              <a:lnSpc>
                <a:spcPct val="96000"/>
              </a:lnSpc>
              <a:spcAft>
                <a:spcPts val="600"/>
              </a:spcAft>
              <a:buFont typeface="Arial" panose="020B0604020202020204" pitchFamily="34" charset="0"/>
              <a:buNone/>
              <a:tabLst/>
              <a:defRPr sz="2145" spc="30" baseline="0">
                <a:solidFill>
                  <a:schemeClr val="tx1"/>
                </a:solidFill>
              </a:defRPr>
            </a:lvl1pPr>
            <a:lvl2pPr marL="587375"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dirty="0" err="1"/>
              <a:t>Title</a:t>
            </a:r>
            <a:r>
              <a:rPr lang="nb-NO" dirty="0"/>
              <a:t> and </a:t>
            </a:r>
            <a:r>
              <a:rPr lang="nb-NO" dirty="0" err="1"/>
              <a:t>contact</a:t>
            </a:r>
            <a:r>
              <a:rPr lang="nb-NO" dirty="0"/>
              <a:t> </a:t>
            </a:r>
            <a:r>
              <a:rPr lang="nb-NO" dirty="0" err="1"/>
              <a:t>information</a:t>
            </a:r>
            <a:endParaRPr lang="nb-NO" dirty="0"/>
          </a:p>
        </p:txBody>
      </p:sp>
      <p:sp>
        <p:nvSpPr>
          <p:cNvPr id="22" name="Text Placeholder 7">
            <a:extLst>
              <a:ext uri="{FF2B5EF4-FFF2-40B4-BE49-F238E27FC236}">
                <a16:creationId xmlns:a16="http://schemas.microsoft.com/office/drawing/2014/main" id="{3D95F03D-8D7C-41C5-6567-D9033E5C1EC5}"/>
              </a:ext>
            </a:extLst>
          </p:cNvPr>
          <p:cNvSpPr>
            <a:spLocks noGrp="1"/>
          </p:cNvSpPr>
          <p:nvPr>
            <p:ph type="body" sz="quarter" idx="26" hasCustomPrompt="1"/>
          </p:nvPr>
        </p:nvSpPr>
        <p:spPr>
          <a:xfrm>
            <a:off x="13493395" y="7427976"/>
            <a:ext cx="3569373" cy="1463040"/>
          </a:xfrm>
        </p:spPr>
        <p:txBody>
          <a:bodyPr>
            <a:noAutofit/>
          </a:bodyPr>
          <a:lstStyle>
            <a:lvl1pPr marL="0" indent="0" rtl="0">
              <a:lnSpc>
                <a:spcPct val="96000"/>
              </a:lnSpc>
              <a:spcAft>
                <a:spcPts val="600"/>
              </a:spcAft>
              <a:buFont typeface="Arial" panose="020B0604020202020204" pitchFamily="34" charset="0"/>
              <a:buNone/>
              <a:tabLst/>
              <a:defRPr sz="2145" spc="30" baseline="0">
                <a:solidFill>
                  <a:schemeClr val="tx1"/>
                </a:solidFill>
              </a:defRPr>
            </a:lvl1pPr>
            <a:lvl2pPr marL="587375"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dirty="0" err="1"/>
              <a:t>Title</a:t>
            </a:r>
            <a:r>
              <a:rPr lang="nb-NO" dirty="0"/>
              <a:t> and </a:t>
            </a:r>
            <a:r>
              <a:rPr lang="nb-NO" dirty="0" err="1"/>
              <a:t>contact</a:t>
            </a:r>
            <a:r>
              <a:rPr lang="nb-NO" dirty="0"/>
              <a:t> </a:t>
            </a:r>
            <a:r>
              <a:rPr lang="nb-NO" dirty="0" err="1"/>
              <a:t>information</a:t>
            </a:r>
            <a:endParaRPr lang="nb-NO" dirty="0"/>
          </a:p>
        </p:txBody>
      </p:sp>
      <p:sp>
        <p:nvSpPr>
          <p:cNvPr id="23" name="Text Placeholder 7">
            <a:extLst>
              <a:ext uri="{FF2B5EF4-FFF2-40B4-BE49-F238E27FC236}">
                <a16:creationId xmlns:a16="http://schemas.microsoft.com/office/drawing/2014/main" id="{37E49F5D-C162-32B6-C11D-4748EA53ADAC}"/>
              </a:ext>
            </a:extLst>
          </p:cNvPr>
          <p:cNvSpPr>
            <a:spLocks noGrp="1"/>
          </p:cNvSpPr>
          <p:nvPr>
            <p:ph type="body" sz="quarter" idx="27" hasCustomPrompt="1"/>
          </p:nvPr>
        </p:nvSpPr>
        <p:spPr>
          <a:xfrm>
            <a:off x="4499505" y="6637402"/>
            <a:ext cx="4091728" cy="548640"/>
          </a:xfrm>
        </p:spPr>
        <p:txBody>
          <a:bodyPr>
            <a:noAutofit/>
          </a:bodyPr>
          <a:lstStyle>
            <a:lvl1pPr marL="0" indent="0" rtl="0">
              <a:lnSpc>
                <a:spcPct val="96000"/>
              </a:lnSpc>
              <a:spcAft>
                <a:spcPts val="600"/>
              </a:spcAft>
              <a:buFont typeface="Arial" panose="020B0604020202020204" pitchFamily="34" charset="0"/>
              <a:buNone/>
              <a:tabLst/>
              <a:defRPr sz="2990" spc="30" baseline="0">
                <a:solidFill>
                  <a:schemeClr val="tx2"/>
                </a:solidFill>
                <a:latin typeface="+mj-lt"/>
              </a:defRPr>
            </a:lvl1pPr>
            <a:lvl2pPr marL="587375"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dirty="0" err="1"/>
              <a:t>Name</a:t>
            </a:r>
            <a:endParaRPr lang="nb-NO" dirty="0"/>
          </a:p>
        </p:txBody>
      </p:sp>
      <p:sp>
        <p:nvSpPr>
          <p:cNvPr id="24" name="Text Placeholder 7">
            <a:extLst>
              <a:ext uri="{FF2B5EF4-FFF2-40B4-BE49-F238E27FC236}">
                <a16:creationId xmlns:a16="http://schemas.microsoft.com/office/drawing/2014/main" id="{8EB04CEA-F827-A864-CE6D-D851006C76C4}"/>
              </a:ext>
            </a:extLst>
          </p:cNvPr>
          <p:cNvSpPr>
            <a:spLocks noGrp="1"/>
          </p:cNvSpPr>
          <p:nvPr>
            <p:ph type="body" sz="quarter" idx="28" hasCustomPrompt="1"/>
          </p:nvPr>
        </p:nvSpPr>
        <p:spPr>
          <a:xfrm>
            <a:off x="8996450" y="6637402"/>
            <a:ext cx="4040736" cy="548640"/>
          </a:xfrm>
        </p:spPr>
        <p:txBody>
          <a:bodyPr>
            <a:noAutofit/>
          </a:bodyPr>
          <a:lstStyle>
            <a:lvl1pPr marL="0" indent="0" rtl="0">
              <a:lnSpc>
                <a:spcPct val="96000"/>
              </a:lnSpc>
              <a:spcAft>
                <a:spcPts val="600"/>
              </a:spcAft>
              <a:buFont typeface="Arial" panose="020B0604020202020204" pitchFamily="34" charset="0"/>
              <a:buNone/>
              <a:tabLst/>
              <a:defRPr sz="2990" spc="30" baseline="0">
                <a:solidFill>
                  <a:schemeClr val="tx2"/>
                </a:solidFill>
                <a:latin typeface="+mj-lt"/>
              </a:defRPr>
            </a:lvl1pPr>
            <a:lvl2pPr marL="587375"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dirty="0" err="1"/>
              <a:t>Name</a:t>
            </a:r>
            <a:endParaRPr lang="nb-NO" dirty="0"/>
          </a:p>
        </p:txBody>
      </p:sp>
      <p:sp>
        <p:nvSpPr>
          <p:cNvPr id="25" name="Text Placeholder 7">
            <a:extLst>
              <a:ext uri="{FF2B5EF4-FFF2-40B4-BE49-F238E27FC236}">
                <a16:creationId xmlns:a16="http://schemas.microsoft.com/office/drawing/2014/main" id="{2BE39BBF-7D4B-34E5-8350-FD33A6E0D47C}"/>
              </a:ext>
            </a:extLst>
          </p:cNvPr>
          <p:cNvSpPr>
            <a:spLocks noGrp="1"/>
          </p:cNvSpPr>
          <p:nvPr>
            <p:ph type="body" sz="quarter" idx="29" hasCustomPrompt="1"/>
          </p:nvPr>
        </p:nvSpPr>
        <p:spPr>
          <a:xfrm>
            <a:off x="13493395" y="6637402"/>
            <a:ext cx="3569373" cy="548640"/>
          </a:xfrm>
        </p:spPr>
        <p:txBody>
          <a:bodyPr>
            <a:noAutofit/>
          </a:bodyPr>
          <a:lstStyle>
            <a:lvl1pPr marL="0" indent="0" rtl="0">
              <a:lnSpc>
                <a:spcPct val="96000"/>
              </a:lnSpc>
              <a:spcAft>
                <a:spcPts val="600"/>
              </a:spcAft>
              <a:buFont typeface="Arial" panose="020B0604020202020204" pitchFamily="34" charset="0"/>
              <a:buNone/>
              <a:tabLst/>
              <a:defRPr sz="2990" spc="30" baseline="0">
                <a:solidFill>
                  <a:schemeClr val="tx2"/>
                </a:solidFill>
                <a:latin typeface="+mj-lt"/>
              </a:defRPr>
            </a:lvl1pPr>
            <a:lvl2pPr marL="587375"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dirty="0" err="1"/>
              <a:t>Name</a:t>
            </a:r>
            <a:endParaRPr lang="nb-NO" dirty="0"/>
          </a:p>
        </p:txBody>
      </p:sp>
    </p:spTree>
    <p:extLst>
      <p:ext uri="{BB962C8B-B14F-4D97-AF65-F5344CB8AC3E}">
        <p14:creationId xmlns:p14="http://schemas.microsoft.com/office/powerpoint/2010/main" val="339438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or overskrift - Nero">
    <p:bg>
      <p:bgPr>
        <a:solidFill>
          <a:schemeClr val="bg2"/>
        </a:solidFill>
        <a:effectLst/>
      </p:bgPr>
    </p:bg>
    <p:spTree>
      <p:nvGrpSpPr>
        <p:cNvPr id="1" name=""/>
        <p:cNvGrpSpPr/>
        <p:nvPr/>
      </p:nvGrpSpPr>
      <p:grpSpPr>
        <a:xfrm>
          <a:off x="0" y="0"/>
          <a:ext cx="0" cy="0"/>
          <a:chOff x="0" y="0"/>
          <a:chExt cx="0" cy="0"/>
        </a:xfrm>
      </p:grpSpPr>
      <p:pic>
        <p:nvPicPr>
          <p:cNvPr id="5" name="Picture 4" descr="A picture containing text, dark, light, silhouette&#10;&#10;Description automatically generated">
            <a:extLst>
              <a:ext uri="{FF2B5EF4-FFF2-40B4-BE49-F238E27FC236}">
                <a16:creationId xmlns:a16="http://schemas.microsoft.com/office/drawing/2014/main" id="{E4393220-FD2B-BA42-8AC5-FF10575B91E4}"/>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941569" y="2183780"/>
            <a:ext cx="13599999" cy="6107936"/>
          </a:xfrm>
          <a:prstGeom prst="rect">
            <a:avLst/>
          </a:prstGeom>
        </p:spPr>
      </p:pic>
      <p:sp>
        <p:nvSpPr>
          <p:cNvPr id="2" name="Title 1">
            <a:extLst>
              <a:ext uri="{FF2B5EF4-FFF2-40B4-BE49-F238E27FC236}">
                <a16:creationId xmlns:a16="http://schemas.microsoft.com/office/drawing/2014/main" id="{CAC67B25-BB44-DC12-E5B3-D76A5085183F}"/>
              </a:ext>
            </a:extLst>
          </p:cNvPr>
          <p:cNvSpPr>
            <a:spLocks noGrp="1"/>
          </p:cNvSpPr>
          <p:nvPr>
            <p:ph type="title"/>
          </p:nvPr>
        </p:nvSpPr>
        <p:spPr>
          <a:xfrm>
            <a:off x="3572304" y="2286000"/>
            <a:ext cx="10379168" cy="5650116"/>
          </a:xfrm>
        </p:spPr>
        <p:txBody>
          <a:bodyPr anchor="ctr">
            <a:normAutofit/>
          </a:bodyPr>
          <a:lstStyle>
            <a:lvl1pPr algn="ctr">
              <a:lnSpc>
                <a:spcPct val="100000"/>
              </a:lnSpc>
              <a:defRPr sz="5880">
                <a:solidFill>
                  <a:schemeClr val="bg1"/>
                </a:solidFill>
              </a:defRPr>
            </a:lvl1pPr>
          </a:lstStyle>
          <a:p>
            <a:r>
              <a:rPr lang="nb-NO"/>
              <a:t>Klikk for å redigere tittelstil</a:t>
            </a:r>
            <a:endParaRPr lang="en-US" dirty="0"/>
          </a:p>
        </p:txBody>
      </p:sp>
    </p:spTree>
    <p:extLst>
      <p:ext uri="{BB962C8B-B14F-4D97-AF65-F5344CB8AC3E}">
        <p14:creationId xmlns:p14="http://schemas.microsoft.com/office/powerpoint/2010/main" val="245702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or overskrift - Oransje">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B601F3F-2250-7946-E5A4-CFB4B7CA1B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1569" y="2183524"/>
            <a:ext cx="13600569" cy="6108192"/>
          </a:xfrm>
          <a:prstGeom prst="rect">
            <a:avLst/>
          </a:prstGeom>
        </p:spPr>
      </p:pic>
      <p:sp>
        <p:nvSpPr>
          <p:cNvPr id="2" name="Title 1">
            <a:extLst>
              <a:ext uri="{FF2B5EF4-FFF2-40B4-BE49-F238E27FC236}">
                <a16:creationId xmlns:a16="http://schemas.microsoft.com/office/drawing/2014/main" id="{CAC67B25-BB44-DC12-E5B3-D76A5085183F}"/>
              </a:ext>
            </a:extLst>
          </p:cNvPr>
          <p:cNvSpPr>
            <a:spLocks noGrp="1"/>
          </p:cNvSpPr>
          <p:nvPr>
            <p:ph type="title"/>
          </p:nvPr>
        </p:nvSpPr>
        <p:spPr>
          <a:xfrm>
            <a:off x="3572304" y="2286000"/>
            <a:ext cx="10379168" cy="5650116"/>
          </a:xfrm>
        </p:spPr>
        <p:txBody>
          <a:bodyPr anchor="ctr">
            <a:normAutofit/>
          </a:bodyPr>
          <a:lstStyle>
            <a:lvl1pPr algn="ctr">
              <a:lnSpc>
                <a:spcPct val="100000"/>
              </a:lnSpc>
              <a:defRPr sz="5880">
                <a:solidFill>
                  <a:schemeClr val="accent1"/>
                </a:solidFill>
              </a:defRPr>
            </a:lvl1pPr>
          </a:lstStyle>
          <a:p>
            <a:r>
              <a:rPr lang="nb-NO"/>
              <a:t>Klikk for å redigere tittelstil</a:t>
            </a:r>
            <a:endParaRPr lang="en-US" dirty="0"/>
          </a:p>
        </p:txBody>
      </p:sp>
    </p:spTree>
    <p:extLst>
      <p:ext uri="{BB962C8B-B14F-4D97-AF65-F5344CB8AC3E}">
        <p14:creationId xmlns:p14="http://schemas.microsoft.com/office/powerpoint/2010/main" val="403822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or overskrift - Turkis">
    <p:bg>
      <p:bgPr>
        <a:solidFill>
          <a:schemeClr val="accent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B601F3F-2250-7946-E5A4-CFB4B7CA1B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1569" y="2183524"/>
            <a:ext cx="13600569" cy="6108192"/>
          </a:xfrm>
          <a:prstGeom prst="rect">
            <a:avLst/>
          </a:prstGeom>
        </p:spPr>
      </p:pic>
      <p:sp>
        <p:nvSpPr>
          <p:cNvPr id="2" name="Title 1">
            <a:extLst>
              <a:ext uri="{FF2B5EF4-FFF2-40B4-BE49-F238E27FC236}">
                <a16:creationId xmlns:a16="http://schemas.microsoft.com/office/drawing/2014/main" id="{CAC67B25-BB44-DC12-E5B3-D76A5085183F}"/>
              </a:ext>
            </a:extLst>
          </p:cNvPr>
          <p:cNvSpPr>
            <a:spLocks noGrp="1"/>
          </p:cNvSpPr>
          <p:nvPr>
            <p:ph type="title"/>
          </p:nvPr>
        </p:nvSpPr>
        <p:spPr>
          <a:xfrm>
            <a:off x="3572304" y="2286000"/>
            <a:ext cx="10379168" cy="5650116"/>
          </a:xfrm>
        </p:spPr>
        <p:txBody>
          <a:bodyPr anchor="ctr">
            <a:normAutofit/>
          </a:bodyPr>
          <a:lstStyle>
            <a:lvl1pPr algn="ctr">
              <a:lnSpc>
                <a:spcPct val="100000"/>
              </a:lnSpc>
              <a:defRPr sz="5880">
                <a:solidFill>
                  <a:schemeClr val="accent1"/>
                </a:solidFill>
              </a:defRPr>
            </a:lvl1pPr>
          </a:lstStyle>
          <a:p>
            <a:r>
              <a:rPr lang="nb-NO"/>
              <a:t>Klikk for å redigere tittelstil</a:t>
            </a:r>
            <a:endParaRPr lang="en-US" dirty="0"/>
          </a:p>
        </p:txBody>
      </p:sp>
    </p:spTree>
    <p:extLst>
      <p:ext uri="{BB962C8B-B14F-4D97-AF65-F5344CB8AC3E}">
        <p14:creationId xmlns:p14="http://schemas.microsoft.com/office/powerpoint/2010/main" val="2705393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e og tekst 1">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C70D-ABC4-B625-386F-8E4E28923EBF}"/>
              </a:ext>
            </a:extLst>
          </p:cNvPr>
          <p:cNvSpPr>
            <a:spLocks noGrp="1"/>
          </p:cNvSpPr>
          <p:nvPr>
            <p:ph type="title"/>
          </p:nvPr>
        </p:nvSpPr>
        <p:spPr>
          <a:xfrm>
            <a:off x="914400" y="3157346"/>
            <a:ext cx="6912769" cy="1633538"/>
          </a:xfrm>
        </p:spPr>
        <p:txBody>
          <a:bodyPr anchor="b">
            <a:noAutofit/>
          </a:bodyPr>
          <a:lstStyle>
            <a:lvl1pPr>
              <a:lnSpc>
                <a:spcPct val="100000"/>
              </a:lnSpc>
              <a:defRPr sz="5200"/>
            </a:lvl1pPr>
          </a:lstStyle>
          <a:p>
            <a:r>
              <a:rPr lang="nb-NO"/>
              <a:t>Klikk for å redigere tittelstil</a:t>
            </a:r>
            <a:endParaRPr lang="nb-NO" dirty="0"/>
          </a:p>
        </p:txBody>
      </p:sp>
      <p:sp>
        <p:nvSpPr>
          <p:cNvPr id="8" name="Text Placeholder 7">
            <a:extLst>
              <a:ext uri="{FF2B5EF4-FFF2-40B4-BE49-F238E27FC236}">
                <a16:creationId xmlns:a16="http://schemas.microsoft.com/office/drawing/2014/main" id="{C992AF4C-DC08-1865-E351-5C8C8A8FA640}"/>
              </a:ext>
            </a:extLst>
          </p:cNvPr>
          <p:cNvSpPr>
            <a:spLocks noGrp="1"/>
          </p:cNvSpPr>
          <p:nvPr>
            <p:ph type="body" sz="quarter" idx="11"/>
          </p:nvPr>
        </p:nvSpPr>
        <p:spPr>
          <a:xfrm>
            <a:off x="914400" y="5266140"/>
            <a:ext cx="6912769" cy="3741082"/>
          </a:xfrm>
        </p:spPr>
        <p:txBody>
          <a:bodyPr/>
          <a:lstStyle>
            <a:lvl1pPr marL="0" indent="0">
              <a:buNone/>
              <a:tabLst/>
              <a:defRPr sz="2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icture Placeholder 10">
            <a:extLst>
              <a:ext uri="{FF2B5EF4-FFF2-40B4-BE49-F238E27FC236}">
                <a16:creationId xmlns:a16="http://schemas.microsoft.com/office/drawing/2014/main" id="{891DBA2F-2DEF-9137-50DE-A0B08271F0C9}"/>
              </a:ext>
            </a:extLst>
          </p:cNvPr>
          <p:cNvSpPr>
            <a:spLocks noGrp="1"/>
          </p:cNvSpPr>
          <p:nvPr>
            <p:ph type="pic" sz="quarter" idx="12" hasCustomPrompt="1"/>
          </p:nvPr>
        </p:nvSpPr>
        <p:spPr>
          <a:xfrm>
            <a:off x="8741569" y="-1"/>
            <a:ext cx="8741569" cy="9839325"/>
          </a:xfrm>
          <a:solidFill>
            <a:schemeClr val="bg2">
              <a:lumMod val="90000"/>
            </a:schemeClr>
          </a:solidFill>
        </p:spPr>
        <p:txBody>
          <a:bodyPr/>
          <a:lstStyle>
            <a:lvl1pPr marL="288925" indent="0">
              <a:buNone/>
              <a:defRPr/>
            </a:lvl1pPr>
          </a:lstStyle>
          <a:p>
            <a:r>
              <a:rPr lang="nb-NO" dirty="0"/>
              <a:t>  </a:t>
            </a:r>
          </a:p>
        </p:txBody>
      </p:sp>
    </p:spTree>
    <p:extLst>
      <p:ext uri="{BB962C8B-B14F-4D97-AF65-F5344CB8AC3E}">
        <p14:creationId xmlns:p14="http://schemas.microsoft.com/office/powerpoint/2010/main" val="166542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de og tekst 2">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91DBA2F-2DEF-9137-50DE-A0B08271F0C9}"/>
              </a:ext>
            </a:extLst>
          </p:cNvPr>
          <p:cNvSpPr>
            <a:spLocks noGrp="1"/>
          </p:cNvSpPr>
          <p:nvPr>
            <p:ph type="pic" sz="quarter" idx="12" hasCustomPrompt="1"/>
          </p:nvPr>
        </p:nvSpPr>
        <p:spPr>
          <a:xfrm>
            <a:off x="0" y="-1"/>
            <a:ext cx="8741569" cy="9839325"/>
          </a:xfrm>
          <a:solidFill>
            <a:schemeClr val="bg2">
              <a:lumMod val="90000"/>
            </a:schemeClr>
          </a:solidFill>
        </p:spPr>
        <p:txBody>
          <a:bodyPr/>
          <a:lstStyle>
            <a:lvl1pPr marL="288925" indent="0">
              <a:buNone/>
              <a:defRPr/>
            </a:lvl1pPr>
          </a:lstStyle>
          <a:p>
            <a:r>
              <a:rPr lang="nb-NO" dirty="0"/>
              <a:t>  </a:t>
            </a:r>
          </a:p>
        </p:txBody>
      </p:sp>
      <p:sp>
        <p:nvSpPr>
          <p:cNvPr id="2" name="Title 1">
            <a:extLst>
              <a:ext uri="{FF2B5EF4-FFF2-40B4-BE49-F238E27FC236}">
                <a16:creationId xmlns:a16="http://schemas.microsoft.com/office/drawing/2014/main" id="{93F2C70D-ABC4-B625-386F-8E4E28923EBF}"/>
              </a:ext>
            </a:extLst>
          </p:cNvPr>
          <p:cNvSpPr>
            <a:spLocks noGrp="1"/>
          </p:cNvSpPr>
          <p:nvPr>
            <p:ph type="title"/>
          </p:nvPr>
        </p:nvSpPr>
        <p:spPr>
          <a:xfrm>
            <a:off x="9729292" y="3157346"/>
            <a:ext cx="6912769" cy="1633538"/>
          </a:xfrm>
        </p:spPr>
        <p:txBody>
          <a:bodyPr anchor="b">
            <a:noAutofit/>
          </a:bodyPr>
          <a:lstStyle>
            <a:lvl1pPr>
              <a:lnSpc>
                <a:spcPct val="100000"/>
              </a:lnSpc>
              <a:defRPr sz="5200"/>
            </a:lvl1pPr>
          </a:lstStyle>
          <a:p>
            <a:r>
              <a:rPr lang="nb-NO"/>
              <a:t>Klikk for å redigere tittelstil</a:t>
            </a:r>
            <a:endParaRPr lang="nb-NO" dirty="0"/>
          </a:p>
        </p:txBody>
      </p:sp>
      <p:sp>
        <p:nvSpPr>
          <p:cNvPr id="8" name="Text Placeholder 7">
            <a:extLst>
              <a:ext uri="{FF2B5EF4-FFF2-40B4-BE49-F238E27FC236}">
                <a16:creationId xmlns:a16="http://schemas.microsoft.com/office/drawing/2014/main" id="{C992AF4C-DC08-1865-E351-5C8C8A8FA640}"/>
              </a:ext>
            </a:extLst>
          </p:cNvPr>
          <p:cNvSpPr>
            <a:spLocks noGrp="1"/>
          </p:cNvSpPr>
          <p:nvPr>
            <p:ph type="body" sz="quarter" idx="11"/>
          </p:nvPr>
        </p:nvSpPr>
        <p:spPr>
          <a:xfrm>
            <a:off x="9729292" y="5266140"/>
            <a:ext cx="6912769" cy="3741082"/>
          </a:xfrm>
        </p:spPr>
        <p:txBody>
          <a:bodyPr/>
          <a:lstStyle>
            <a:lvl1pPr marL="0" indent="0">
              <a:buNone/>
              <a:tabLst/>
              <a:defRPr sz="2200"/>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7" name="Graphic 6">
            <a:extLst>
              <a:ext uri="{FF2B5EF4-FFF2-40B4-BE49-F238E27FC236}">
                <a16:creationId xmlns:a16="http://schemas.microsoft.com/office/drawing/2014/main" id="{4727FBA0-9139-E2B9-A573-656A1921E3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4281" y="832104"/>
            <a:ext cx="1789271" cy="623534"/>
          </a:xfrm>
          <a:prstGeom prst="rect">
            <a:avLst/>
          </a:prstGeom>
        </p:spPr>
      </p:pic>
    </p:spTree>
    <p:extLst>
      <p:ext uri="{BB962C8B-B14F-4D97-AF65-F5344CB8AC3E}">
        <p14:creationId xmlns:p14="http://schemas.microsoft.com/office/powerpoint/2010/main" val="102419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ng teks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5E239-7202-4F25-F5B4-954AF3BE8752}"/>
              </a:ext>
            </a:extLst>
          </p:cNvPr>
          <p:cNvSpPr>
            <a:spLocks noGrp="1"/>
          </p:cNvSpPr>
          <p:nvPr>
            <p:ph type="title"/>
          </p:nvPr>
        </p:nvSpPr>
        <p:spPr/>
        <p:txBody>
          <a:bodyPr/>
          <a:lstStyle/>
          <a:p>
            <a:r>
              <a:rPr lang="nb-NO"/>
              <a:t>Klikk for å redigere tittelstil</a:t>
            </a:r>
            <a:endParaRPr lang="en-US" dirty="0"/>
          </a:p>
        </p:txBody>
      </p:sp>
      <p:sp>
        <p:nvSpPr>
          <p:cNvPr id="3" name="Date Placeholder 2">
            <a:extLst>
              <a:ext uri="{FF2B5EF4-FFF2-40B4-BE49-F238E27FC236}">
                <a16:creationId xmlns:a16="http://schemas.microsoft.com/office/drawing/2014/main" id="{1E6136CD-9554-8DED-9D92-1C44109611E5}"/>
              </a:ext>
            </a:extLst>
          </p:cNvPr>
          <p:cNvSpPr>
            <a:spLocks noGrp="1"/>
          </p:cNvSpPr>
          <p:nvPr>
            <p:ph type="dt" sz="half" idx="10"/>
          </p:nvPr>
        </p:nvSpPr>
        <p:spPr/>
        <p:txBody>
          <a:bodyPr/>
          <a:lstStyle/>
          <a:p>
            <a:fld id="{5004B23B-7F51-4680-80DF-38D77FBEB701}" type="datetimeFigureOut">
              <a:rPr lang="en-US" smtClean="0"/>
              <a:t>8/7/2025</a:t>
            </a:fld>
            <a:endParaRPr lang="en-US"/>
          </a:p>
        </p:txBody>
      </p:sp>
      <p:cxnSp>
        <p:nvCxnSpPr>
          <p:cNvPr id="4" name="Straight Connector 3">
            <a:extLst>
              <a:ext uri="{FF2B5EF4-FFF2-40B4-BE49-F238E27FC236}">
                <a16:creationId xmlns:a16="http://schemas.microsoft.com/office/drawing/2014/main" id="{BEB248C9-3FB4-FA67-242A-0E3B1C46C80B}"/>
              </a:ext>
            </a:extLst>
          </p:cNvPr>
          <p:cNvCxnSpPr>
            <a:cxnSpLocks/>
          </p:cNvCxnSpPr>
          <p:nvPr userDrawn="1"/>
        </p:nvCxnSpPr>
        <p:spPr>
          <a:xfrm>
            <a:off x="867569" y="3378718"/>
            <a:ext cx="15773400" cy="0"/>
          </a:xfrm>
          <a:prstGeom prst="line">
            <a:avLst/>
          </a:prstGeom>
          <a:ln w="2413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D09A229E-DC84-A6E1-9C59-DA5143BBA698}"/>
              </a:ext>
            </a:extLst>
          </p:cNvPr>
          <p:cNvSpPr>
            <a:spLocks noGrp="1"/>
          </p:cNvSpPr>
          <p:nvPr>
            <p:ph type="body" sz="quarter" idx="11"/>
          </p:nvPr>
        </p:nvSpPr>
        <p:spPr>
          <a:xfrm>
            <a:off x="786289" y="4114069"/>
            <a:ext cx="15910560" cy="4892040"/>
          </a:xfrm>
        </p:spPr>
        <p:txBody>
          <a:bodyPr numCol="2" spcCol="109728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08196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nktlist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370F-3043-FD54-E3DB-9CA36C1B7033}"/>
              </a:ext>
            </a:extLst>
          </p:cNvPr>
          <p:cNvSpPr>
            <a:spLocks noGrp="1"/>
          </p:cNvSpPr>
          <p:nvPr>
            <p:ph type="title"/>
          </p:nvPr>
        </p:nvSpPr>
        <p:spPr>
          <a:xfrm>
            <a:off x="791369" y="2513554"/>
            <a:ext cx="6400800" cy="3200400"/>
          </a:xfrm>
        </p:spPr>
        <p:txBody>
          <a:bodyPr/>
          <a:lstStyle>
            <a:lvl1pPr>
              <a:lnSpc>
                <a:spcPct val="100000"/>
              </a:lnSpc>
              <a:defRPr/>
            </a:lvl1pPr>
          </a:lstStyle>
          <a:p>
            <a:r>
              <a:rPr lang="nb-NO"/>
              <a:t>Klikk for å redigere tittelstil</a:t>
            </a:r>
            <a:endParaRPr lang="nb-NO" dirty="0"/>
          </a:p>
        </p:txBody>
      </p:sp>
      <p:sp>
        <p:nvSpPr>
          <p:cNvPr id="7" name="Content Placeholder 6">
            <a:extLst>
              <a:ext uri="{FF2B5EF4-FFF2-40B4-BE49-F238E27FC236}">
                <a16:creationId xmlns:a16="http://schemas.microsoft.com/office/drawing/2014/main" id="{740874DD-9003-852C-3AF2-AFF58C983F9C}"/>
              </a:ext>
            </a:extLst>
          </p:cNvPr>
          <p:cNvSpPr>
            <a:spLocks noGrp="1"/>
          </p:cNvSpPr>
          <p:nvPr>
            <p:ph sz="quarter" idx="11"/>
          </p:nvPr>
        </p:nvSpPr>
        <p:spPr>
          <a:xfrm>
            <a:off x="7665197" y="2606636"/>
            <a:ext cx="9026572" cy="640058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84130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6289" y="2189998"/>
            <a:ext cx="15910560" cy="1188720"/>
          </a:xfrm>
          <a:prstGeom prst="rect">
            <a:avLst/>
          </a:prstGeom>
        </p:spPr>
        <p:txBody>
          <a:bodyPr vert="horz" lIns="0" tIns="0" rIns="0" bIns="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786289" y="4114069"/>
            <a:ext cx="15910560" cy="4888427"/>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9" name="Graphic 8">
            <a:extLst>
              <a:ext uri="{FF2B5EF4-FFF2-40B4-BE49-F238E27FC236}">
                <a16:creationId xmlns:a16="http://schemas.microsoft.com/office/drawing/2014/main" id="{A207512F-1AE1-3EB4-FB11-FAA77340F5DE}"/>
              </a:ext>
            </a:extLst>
          </p:cNvPr>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32009" y="832104"/>
            <a:ext cx="1789271" cy="623534"/>
          </a:xfrm>
          <a:prstGeom prst="rect">
            <a:avLst/>
          </a:prstGeom>
        </p:spPr>
      </p:pic>
      <p:sp>
        <p:nvSpPr>
          <p:cNvPr id="11" name="Date Placeholder 10">
            <a:extLst>
              <a:ext uri="{FF2B5EF4-FFF2-40B4-BE49-F238E27FC236}">
                <a16:creationId xmlns:a16="http://schemas.microsoft.com/office/drawing/2014/main" id="{B9B7F94B-37F5-37B4-AC4C-61C38E380E1E}"/>
              </a:ext>
            </a:extLst>
          </p:cNvPr>
          <p:cNvSpPr>
            <a:spLocks noGrp="1"/>
          </p:cNvSpPr>
          <p:nvPr>
            <p:ph type="dt" sz="half" idx="2"/>
          </p:nvPr>
        </p:nvSpPr>
        <p:spPr>
          <a:xfrm>
            <a:off x="786289" y="9120188"/>
            <a:ext cx="3933825" cy="523875"/>
          </a:xfrm>
          <a:prstGeom prst="rect">
            <a:avLst/>
          </a:prstGeom>
        </p:spPr>
        <p:txBody>
          <a:bodyPr vert="horz" lIns="91440" tIns="45720" rIns="91440" bIns="45720" rtlCol="0" anchor="ctr"/>
          <a:lstStyle>
            <a:lvl1pPr algn="l">
              <a:defRPr sz="1200">
                <a:solidFill>
                  <a:schemeClr val="tx1">
                    <a:tint val="75000"/>
                  </a:schemeClr>
                </a:solidFill>
              </a:defRPr>
            </a:lvl1pPr>
          </a:lstStyle>
          <a:p>
            <a:fld id="{5004B23B-7F51-4680-80DF-38D77FBEB701}" type="datetimeFigureOut">
              <a:rPr lang="en-US" smtClean="0"/>
              <a:t>8/7/2025</a:t>
            </a:fld>
            <a:endParaRPr lang="en-US"/>
          </a:p>
        </p:txBody>
      </p:sp>
    </p:spTree>
    <p:extLst>
      <p:ext uri="{BB962C8B-B14F-4D97-AF65-F5344CB8AC3E}">
        <p14:creationId xmlns:p14="http://schemas.microsoft.com/office/powerpoint/2010/main" val="331022464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4" r:id="rId3"/>
    <p:sldLayoutId id="2147483675" r:id="rId4"/>
    <p:sldLayoutId id="2147483676" r:id="rId5"/>
    <p:sldLayoutId id="2147483677" r:id="rId6"/>
    <p:sldLayoutId id="2147483678" r:id="rId7"/>
    <p:sldLayoutId id="2147483673" r:id="rId8"/>
    <p:sldLayoutId id="2147483679" r:id="rId9"/>
    <p:sldLayoutId id="2147483693"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txStyles>
    <p:titleStyle>
      <a:lvl1pPr algn="l" defTabSz="1311250" rtl="0" eaLnBrk="1" latinLnBrk="0" hangingPunct="1">
        <a:lnSpc>
          <a:spcPct val="90000"/>
        </a:lnSpc>
        <a:spcBef>
          <a:spcPct val="0"/>
        </a:spcBef>
        <a:buNone/>
        <a:defRPr sz="4950" kern="1200" spc="10" baseline="0">
          <a:solidFill>
            <a:schemeClr val="tx2"/>
          </a:solidFill>
          <a:latin typeface="+mj-lt"/>
          <a:ea typeface="+mj-ea"/>
          <a:cs typeface="+mj-cs"/>
        </a:defRPr>
      </a:lvl1pPr>
    </p:titleStyle>
    <p:bodyStyle>
      <a:lvl1pPr marL="571500" indent="-282575" algn="l" defTabSz="1311250" rtl="0" eaLnBrk="1" latinLnBrk="0" hangingPunct="1">
        <a:lnSpc>
          <a:spcPct val="110000"/>
        </a:lnSpc>
        <a:spcBef>
          <a:spcPts val="0"/>
        </a:spcBef>
        <a:spcAft>
          <a:spcPts val="1300"/>
        </a:spcAft>
        <a:buFont typeface="Arial" panose="020B0604020202020204" pitchFamily="34" charset="0"/>
        <a:buChar char="•"/>
        <a:defRPr sz="2725" kern="1200">
          <a:solidFill>
            <a:schemeClr val="tx2"/>
          </a:solidFill>
          <a:latin typeface="+mn-lt"/>
          <a:ea typeface="+mn-ea"/>
          <a:cs typeface="+mn-cs"/>
        </a:defRPr>
      </a:lvl1pPr>
      <a:lvl2pPr marL="857250" indent="-269875" algn="l" defTabSz="1311250" rtl="0" eaLnBrk="1" latinLnBrk="0" hangingPunct="1">
        <a:lnSpc>
          <a:spcPct val="110000"/>
        </a:lnSpc>
        <a:spcBef>
          <a:spcPts val="717"/>
        </a:spcBef>
        <a:spcAft>
          <a:spcPts val="1400"/>
        </a:spcAft>
        <a:buFont typeface="Arial" panose="020B0604020202020204" pitchFamily="34" charset="0"/>
        <a:buChar char="•"/>
        <a:defRPr sz="2000" kern="1200">
          <a:solidFill>
            <a:schemeClr val="tx2"/>
          </a:solidFill>
          <a:latin typeface="+mn-lt"/>
          <a:ea typeface="+mn-ea"/>
          <a:cs typeface="+mn-cs"/>
        </a:defRPr>
      </a:lvl2pPr>
      <a:lvl3pPr marL="1639062" indent="-327812" algn="l" defTabSz="1311250" rtl="0" eaLnBrk="1" latinLnBrk="0" hangingPunct="1">
        <a:lnSpc>
          <a:spcPct val="110000"/>
        </a:lnSpc>
        <a:spcBef>
          <a:spcPts val="717"/>
        </a:spcBef>
        <a:spcAft>
          <a:spcPts val="1200"/>
        </a:spcAft>
        <a:buFont typeface="Arial" panose="020B0604020202020204" pitchFamily="34" charset="0"/>
        <a:buChar char="•"/>
        <a:defRPr sz="1800" kern="1200">
          <a:solidFill>
            <a:schemeClr val="accent1"/>
          </a:solidFill>
          <a:latin typeface="+mn-lt"/>
          <a:ea typeface="+mn-ea"/>
          <a:cs typeface="+mn-cs"/>
        </a:defRPr>
      </a:lvl3pPr>
      <a:lvl4pPr marL="2294687" indent="-327812" algn="l" defTabSz="1311250" rtl="0" eaLnBrk="1" latinLnBrk="0" hangingPunct="1">
        <a:lnSpc>
          <a:spcPct val="100000"/>
        </a:lnSpc>
        <a:spcBef>
          <a:spcPts val="717"/>
        </a:spcBef>
        <a:spcAft>
          <a:spcPts val="1000"/>
        </a:spcAft>
        <a:buFont typeface="Arial" panose="020B0604020202020204" pitchFamily="34" charset="0"/>
        <a:buChar char="•"/>
        <a:defRPr sz="1600" kern="1200">
          <a:solidFill>
            <a:schemeClr val="accent1"/>
          </a:solidFill>
          <a:latin typeface="+mn-lt"/>
          <a:ea typeface="+mn-ea"/>
          <a:cs typeface="+mn-cs"/>
        </a:defRPr>
      </a:lvl4pPr>
      <a:lvl5pPr marL="2950312" indent="-327812" algn="l" defTabSz="1311250" rtl="0" eaLnBrk="1" latinLnBrk="0" hangingPunct="1">
        <a:lnSpc>
          <a:spcPct val="90000"/>
        </a:lnSpc>
        <a:spcBef>
          <a:spcPts val="717"/>
        </a:spcBef>
        <a:buFont typeface="Arial" panose="020B0604020202020204" pitchFamily="34" charset="0"/>
        <a:buChar char="•"/>
        <a:defRPr sz="1400" kern="1200">
          <a:solidFill>
            <a:schemeClr val="accent1"/>
          </a:solidFill>
          <a:latin typeface="+mn-lt"/>
          <a:ea typeface="+mn-ea"/>
          <a:cs typeface="+mn-cs"/>
        </a:defRPr>
      </a:lvl5pPr>
      <a:lvl6pPr marL="3605936"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6pPr>
      <a:lvl7pPr marL="4261561"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7pPr>
      <a:lvl8pPr marL="4917186"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8pPr>
      <a:lvl9pPr marL="5572811"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9pPr>
    </p:bodyStyle>
    <p:otherStyle>
      <a:defPPr>
        <a:defRPr lang="en-US"/>
      </a:defPPr>
      <a:lvl1pPr marL="0" algn="l" defTabSz="1311250" rtl="0" eaLnBrk="1" latinLnBrk="0" hangingPunct="1">
        <a:defRPr sz="2581" kern="1200">
          <a:solidFill>
            <a:schemeClr val="tx1"/>
          </a:solidFill>
          <a:latin typeface="+mn-lt"/>
          <a:ea typeface="+mn-ea"/>
          <a:cs typeface="+mn-cs"/>
        </a:defRPr>
      </a:lvl1pPr>
      <a:lvl2pPr marL="655625" algn="l" defTabSz="1311250" rtl="0" eaLnBrk="1" latinLnBrk="0" hangingPunct="1">
        <a:defRPr sz="2581" kern="1200">
          <a:solidFill>
            <a:schemeClr val="tx1"/>
          </a:solidFill>
          <a:latin typeface="+mn-lt"/>
          <a:ea typeface="+mn-ea"/>
          <a:cs typeface="+mn-cs"/>
        </a:defRPr>
      </a:lvl2pPr>
      <a:lvl3pPr marL="1311250" algn="l" defTabSz="1311250" rtl="0" eaLnBrk="1" latinLnBrk="0" hangingPunct="1">
        <a:defRPr sz="2581" kern="1200">
          <a:solidFill>
            <a:schemeClr val="tx1"/>
          </a:solidFill>
          <a:latin typeface="+mn-lt"/>
          <a:ea typeface="+mn-ea"/>
          <a:cs typeface="+mn-cs"/>
        </a:defRPr>
      </a:lvl3pPr>
      <a:lvl4pPr marL="1966874" algn="l" defTabSz="1311250" rtl="0" eaLnBrk="1" latinLnBrk="0" hangingPunct="1">
        <a:defRPr sz="2581" kern="1200">
          <a:solidFill>
            <a:schemeClr val="tx1"/>
          </a:solidFill>
          <a:latin typeface="+mn-lt"/>
          <a:ea typeface="+mn-ea"/>
          <a:cs typeface="+mn-cs"/>
        </a:defRPr>
      </a:lvl4pPr>
      <a:lvl5pPr marL="2622499" algn="l" defTabSz="1311250" rtl="0" eaLnBrk="1" latinLnBrk="0" hangingPunct="1">
        <a:defRPr sz="2581" kern="1200">
          <a:solidFill>
            <a:schemeClr val="tx1"/>
          </a:solidFill>
          <a:latin typeface="+mn-lt"/>
          <a:ea typeface="+mn-ea"/>
          <a:cs typeface="+mn-cs"/>
        </a:defRPr>
      </a:lvl5pPr>
      <a:lvl6pPr marL="3278124" algn="l" defTabSz="1311250" rtl="0" eaLnBrk="1" latinLnBrk="0" hangingPunct="1">
        <a:defRPr sz="2581" kern="1200">
          <a:solidFill>
            <a:schemeClr val="tx1"/>
          </a:solidFill>
          <a:latin typeface="+mn-lt"/>
          <a:ea typeface="+mn-ea"/>
          <a:cs typeface="+mn-cs"/>
        </a:defRPr>
      </a:lvl6pPr>
      <a:lvl7pPr marL="3933749" algn="l" defTabSz="1311250" rtl="0" eaLnBrk="1" latinLnBrk="0" hangingPunct="1">
        <a:defRPr sz="2581" kern="1200">
          <a:solidFill>
            <a:schemeClr val="tx1"/>
          </a:solidFill>
          <a:latin typeface="+mn-lt"/>
          <a:ea typeface="+mn-ea"/>
          <a:cs typeface="+mn-cs"/>
        </a:defRPr>
      </a:lvl7pPr>
      <a:lvl8pPr marL="4589374" algn="l" defTabSz="1311250" rtl="0" eaLnBrk="1" latinLnBrk="0" hangingPunct="1">
        <a:defRPr sz="2581" kern="1200">
          <a:solidFill>
            <a:schemeClr val="tx1"/>
          </a:solidFill>
          <a:latin typeface="+mn-lt"/>
          <a:ea typeface="+mn-ea"/>
          <a:cs typeface="+mn-cs"/>
        </a:defRPr>
      </a:lvl8pPr>
      <a:lvl9pPr marL="5244998" algn="l" defTabSz="1311250" rtl="0" eaLnBrk="1" latinLnBrk="0" hangingPunct="1">
        <a:defRPr sz="25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vfb.no/veien-til-avgangsstyret/"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E034-3274-C9FE-06D1-E74BDC601D7F}"/>
              </a:ext>
            </a:extLst>
          </p:cNvPr>
          <p:cNvSpPr>
            <a:spLocks noGrp="1"/>
          </p:cNvSpPr>
          <p:nvPr>
            <p:ph type="title"/>
          </p:nvPr>
        </p:nvSpPr>
        <p:spPr>
          <a:xfrm>
            <a:off x="9827765" y="4102893"/>
            <a:ext cx="6912769" cy="1633538"/>
          </a:xfrm>
        </p:spPr>
        <p:txBody>
          <a:bodyPr/>
          <a:lstStyle/>
          <a:p>
            <a:r>
              <a:rPr lang="nb-NO" sz="7250" dirty="0"/>
              <a:t>Workshop med avgangsstyret</a:t>
            </a:r>
          </a:p>
        </p:txBody>
      </p:sp>
      <p:pic>
        <p:nvPicPr>
          <p:cNvPr id="8" name="Bilde 7">
            <a:extLst>
              <a:ext uri="{FF2B5EF4-FFF2-40B4-BE49-F238E27FC236}">
                <a16:creationId xmlns:a16="http://schemas.microsoft.com/office/drawing/2014/main" id="{F11C596C-D02B-EB92-9FA6-F9F079FC517D}"/>
              </a:ext>
            </a:extLst>
          </p:cNvPr>
          <p:cNvPicPr>
            <a:picLocks noChangeAspect="1"/>
          </p:cNvPicPr>
          <p:nvPr/>
        </p:nvPicPr>
        <p:blipFill>
          <a:blip r:embed="rId3"/>
          <a:stretch>
            <a:fillRect/>
          </a:stretch>
        </p:blipFill>
        <p:spPr>
          <a:xfrm rot="5400000">
            <a:off x="3582725" y="4680481"/>
            <a:ext cx="1576119" cy="8741568"/>
          </a:xfrm>
          <a:prstGeom prst="rect">
            <a:avLst/>
          </a:prstGeom>
        </p:spPr>
      </p:pic>
      <p:pic>
        <p:nvPicPr>
          <p:cNvPr id="4" name="Bilde 3">
            <a:extLst>
              <a:ext uri="{FF2B5EF4-FFF2-40B4-BE49-F238E27FC236}">
                <a16:creationId xmlns:a16="http://schemas.microsoft.com/office/drawing/2014/main" id="{F3430569-26E8-BAC6-A994-670F059FEE2C}"/>
              </a:ext>
            </a:extLst>
          </p:cNvPr>
          <p:cNvPicPr>
            <a:picLocks noChangeAspect="1"/>
          </p:cNvPicPr>
          <p:nvPr/>
        </p:nvPicPr>
        <p:blipFill>
          <a:blip r:embed="rId4"/>
          <a:stretch>
            <a:fillRect/>
          </a:stretch>
        </p:blipFill>
        <p:spPr>
          <a:xfrm rot="10800000">
            <a:off x="0" y="0"/>
            <a:ext cx="8741568" cy="9839325"/>
          </a:xfrm>
          <a:prstGeom prst="rect">
            <a:avLst/>
          </a:prstGeom>
        </p:spPr>
      </p:pic>
      <p:pic>
        <p:nvPicPr>
          <p:cNvPr id="3" name="Bilde 2">
            <a:extLst>
              <a:ext uri="{FF2B5EF4-FFF2-40B4-BE49-F238E27FC236}">
                <a16:creationId xmlns:a16="http://schemas.microsoft.com/office/drawing/2014/main" id="{1D2BBB2B-4760-00F5-2BA2-45AEFBC613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440" b="93920" l="3925" r="96546">
                        <a14:foregroundMark x1="38619" y1="13120" x2="35322" y2="8960"/>
                        <a14:foregroundMark x1="35322" y1="8960" x2="27943" y2="4640"/>
                        <a14:foregroundMark x1="27943" y1="4640" x2="19780" y2="4800"/>
                        <a14:foregroundMark x1="15055" y1="9157" x2="13187" y2="10880"/>
                        <a14:foregroundMark x1="19780" y1="4800" x2="15112" y2="9105"/>
                        <a14:foregroundMark x1="13187" y1="10880" x2="3318" y2="34496"/>
                        <a14:foregroundMark x1="7369" y1="88960" x2="7692" y2="92320"/>
                        <a14:foregroundMark x1="4002" y1="53933" x2="5730" y2="71908"/>
                        <a14:foregroundMark x1="2581" y1="39148" x2="2766" y2="41076"/>
                        <a14:foregroundMark x1="7692" y1="92320" x2="15767" y2="95038"/>
                        <a14:foregroundMark x1="53837" y1="90860" x2="57614" y2="91040"/>
                        <a14:foregroundMark x1="51861" y1="90766" x2="52009" y2="90773"/>
                        <a14:foregroundMark x1="57614" y1="91040" x2="66719" y2="96640"/>
                        <a14:foregroundMark x1="66719" y1="96640" x2="79592" y2="96480"/>
                        <a14:foregroundMark x1="79592" y1="96480" x2="92157" y2="83339"/>
                        <a14:foregroundMark x1="94338" y1="51380" x2="93407" y2="44000"/>
                        <a14:foregroundMark x1="95101" y1="57429" x2="95015" y2="56748"/>
                        <a14:foregroundMark x1="96858" y1="71356" x2="96131" y2="65600"/>
                        <a14:foregroundMark x1="95918" y1="21280" x2="90424" y2="5760"/>
                        <a14:foregroundMark x1="90424" y1="5760" x2="83987" y2="3200"/>
                        <a14:foregroundMark x1="78594" y1="7764" x2="75667" y2="10240"/>
                        <a14:foregroundMark x1="83987" y1="3200" x2="83796" y2="3362"/>
                        <a14:foregroundMark x1="75667" y1="10240" x2="67347" y2="12160"/>
                        <a14:foregroundMark x1="67347" y1="12160" x2="57143" y2="6400"/>
                        <a14:foregroundMark x1="57143" y1="6400" x2="34380" y2="10240"/>
                        <a14:foregroundMark x1="19780" y1="23040" x2="8163" y2="28320"/>
                        <a14:foregroundMark x1="8163" y1="28320" x2="8477" y2="22240"/>
                        <a14:foregroundMark x1="8477" y1="22240" x2="8477" y2="33440"/>
                        <a14:foregroundMark x1="8477" y1="33440" x2="31554" y2="16960"/>
                        <a14:foregroundMark x1="31554" y1="16960" x2="51334" y2="22080"/>
                        <a14:foregroundMark x1="51334" y1="22080" x2="39246" y2="36960"/>
                        <a14:foregroundMark x1="39246" y1="36960" x2="36892" y2="46240"/>
                        <a14:foregroundMark x1="36892" y1="46240" x2="21821" y2="44480"/>
                        <a14:foregroundMark x1="21821" y1="44480" x2="11617" y2="47360"/>
                        <a14:foregroundMark x1="3728" y1="69007" x2="3454" y2="69760"/>
                        <a14:foregroundMark x1="11617" y1="47360" x2="3731" y2="68999"/>
                        <a14:foregroundMark x1="3800" y1="69201" x2="21978" y2="39840"/>
                        <a14:foregroundMark x1="3454" y1="69760" x2="3785" y2="69226"/>
                        <a14:foregroundMark x1="21978" y1="39840" x2="41758" y2="57280"/>
                        <a14:foregroundMark x1="41758" y1="57280" x2="71272" y2="60320"/>
                        <a14:foregroundMark x1="71272" y1="60320" x2="93564" y2="47200"/>
                        <a14:foregroundMark x1="91037" y1="58412" x2="86028" y2="80640"/>
                        <a14:foregroundMark x1="91502" y1="56348" x2="91184" y2="57761"/>
                        <a14:foregroundMark x1="92464" y1="52081" x2="92115" y2="53630"/>
                        <a14:foregroundMark x1="93564" y1="47200" x2="92642" y2="51290"/>
                        <a14:foregroundMark x1="73095" y1="86371" x2="72836" y2="86486"/>
                        <a14:foregroundMark x1="76382" y1="84915" x2="75710" y2="85213"/>
                        <a14:foregroundMark x1="86028" y1="80640" x2="77760" y2="84304"/>
                        <a14:foregroundMark x1="70663" y1="88504" x2="67347" y2="93760"/>
                        <a14:foregroundMark x1="67347" y1="93760" x2="64521" y2="86720"/>
                        <a14:foregroundMark x1="64521" y1="86720" x2="67202" y2="85432"/>
                        <a14:foregroundMark x1="78784" y1="73701" x2="86813" y2="54720"/>
                        <a14:foregroundMark x1="77683" y1="76304" x2="78367" y2="74686"/>
                        <a14:foregroundMark x1="86813" y1="54720" x2="73469" y2="17120"/>
                        <a14:foregroundMark x1="73469" y1="17120" x2="78179" y2="24320"/>
                        <a14:foregroundMark x1="78179" y1="24320" x2="77237" y2="22080"/>
                        <a14:foregroundMark x1="75353" y1="25120" x2="73940" y2="18400"/>
                        <a14:foregroundMark x1="73940" y1="18400" x2="53218" y2="12640"/>
                        <a14:foregroundMark x1="53218" y1="12640" x2="58556" y2="17760"/>
                        <a14:foregroundMark x1="58556" y1="17760" x2="45526" y2="13920"/>
                        <a14:foregroundMark x1="45526" y1="13920" x2="51491" y2="21440"/>
                        <a14:foregroundMark x1="51491" y1="21440" x2="53846" y2="31040"/>
                        <a14:foregroundMark x1="53846" y1="31040" x2="33752" y2="30880"/>
                        <a14:foregroundMark x1="33752" y1="30880" x2="29984" y2="38080"/>
                        <a14:foregroundMark x1="29984" y1="38080" x2="11617" y2="31200"/>
                        <a14:foregroundMark x1="11617" y1="31200" x2="6436" y2="35200"/>
                        <a14:foregroundMark x1="6436" y1="35200" x2="10989" y2="38080"/>
                        <a14:foregroundMark x1="10989" y1="38080" x2="16641" y2="51840"/>
                        <a14:foregroundMark x1="16641" y1="51840" x2="5181" y2="61760"/>
                        <a14:foregroundMark x1="5181" y1="61760" x2="15228" y2="65760"/>
                        <a14:foregroundMark x1="15228" y1="65760" x2="62009" y2="62400"/>
                        <a14:foregroundMark x1="62009" y1="62400" x2="64050" y2="57600"/>
                        <a14:foregroundMark x1="33438" y1="9120" x2="35008" y2="9600"/>
                        <a14:foregroundMark x1="34066" y1="6720" x2="33909" y2="8800"/>
                        <a14:foregroundMark x1="36421" y1="6240" x2="34537" y2="7200"/>
                        <a14:foregroundMark x1="37677" y1="5760" x2="31083" y2="5600"/>
                        <a14:foregroundMark x1="31083" y1="5600" x2="31711" y2="5440"/>
                        <a14:foregroundMark x1="83987" y1="8320" x2="83203" y2="14400"/>
                        <a14:foregroundMark x1="77417" y1="12390" x2="76295" y2="12000"/>
                        <a14:foregroundMark x1="81687" y1="13873" x2="77478" y2="12411"/>
                        <a14:foregroundMark x1="83203" y1="14400" x2="81920" y2="13954"/>
                        <a14:foregroundMark x1="77238" y1="13108" x2="85557" y2="22880"/>
                        <a14:foregroundMark x1="76295" y1="12000" x2="77214" y2="13079"/>
                        <a14:foregroundMark x1="91876" y1="43058" x2="92622" y2="45440"/>
                        <a14:foregroundMark x1="88836" y1="33350" x2="90166" y2="37597"/>
                        <a14:foregroundMark x1="85557" y1="22880" x2="86466" y2="25784"/>
                        <a14:foregroundMark x1="92622" y1="45440" x2="96860" y2="49440"/>
                        <a14:foregroundMark x1="96860" y1="49440" x2="96860" y2="49120"/>
                        <a14:foregroundMark x1="75510" y1="35040" x2="71743" y2="41280"/>
                        <a14:foregroundMark x1="71743" y1="41280" x2="73155" y2="35040"/>
                        <a14:foregroundMark x1="73155" y1="35040" x2="67661" y2="46880"/>
                        <a14:foregroundMark x1="67661" y1="46880" x2="66405" y2="43840"/>
                        <a14:foregroundMark x1="9035" y1="43645" x2="10361" y2="50400"/>
                        <a14:foregroundMark x1="8948" y1="43200" x2="9010" y2="43514"/>
                        <a14:foregroundMark x1="10361" y1="50400" x2="20251" y2="39200"/>
                        <a14:foregroundMark x1="20251" y1="39200" x2="33281" y2="41120"/>
                        <a14:foregroundMark x1="33281" y1="41120" x2="23391" y2="44160"/>
                        <a14:foregroundMark x1="23391" y1="44160" x2="9890" y2="44160"/>
                        <a14:foregroundMark x1="9094" y1="43496" x2="8163" y2="42720"/>
                        <a14:foregroundMark x1="9890" y1="44160" x2="9208" y2="43591"/>
                        <a14:foregroundMark x1="3925" y1="27840" x2="4867" y2="25920"/>
                        <a14:foregroundMark x1="43328" y1="8800" x2="46311" y2="38880"/>
                        <a14:foregroundMark x1="46311" y1="38880" x2="39089" y2="36000"/>
                        <a14:foregroundMark x1="39089" y1="36000" x2="45055" y2="36320"/>
                        <a14:foregroundMark x1="45055" y1="36320" x2="45683" y2="35680"/>
                        <a14:foregroundMark x1="30769" y1="90080" x2="24490" y2="93920"/>
                        <a14:backgroundMark x1="47567" y1="89760" x2="28893" y2="95862"/>
                        <a14:backgroundMark x1="46311" y1="88160" x2="52276" y2="90240"/>
                        <a14:backgroundMark x1="52276" y1="90240" x2="54631" y2="89280"/>
                        <a14:backgroundMark x1="73940" y1="83040" x2="73940" y2="83040"/>
                        <a14:backgroundMark x1="75981" y1="79680" x2="75981" y2="79680"/>
                        <a14:backgroundMark x1="75981" y1="82880" x2="75039" y2="83840"/>
                        <a14:backgroundMark x1="73940" y1="84960" x2="72214" y2="84960"/>
                        <a14:backgroundMark x1="71586" y1="84960" x2="71586" y2="84960"/>
                        <a14:backgroundMark x1="73626" y1="83520" x2="74411" y2="82880"/>
                        <a14:backgroundMark x1="74411" y1="82400" x2="75510" y2="80480"/>
                        <a14:backgroundMark x1="75981" y1="79680" x2="75981" y2="79680"/>
                        <a14:backgroundMark x1="80691" y1="72800" x2="81005" y2="73440"/>
                        <a14:backgroundMark x1="79592" y1="74720" x2="79592" y2="74720"/>
                        <a14:backgroundMark x1="78179" y1="76640" x2="73626" y2="82560"/>
                        <a14:backgroundMark x1="73626" y1="82560" x2="72214" y2="83040"/>
                        <a14:backgroundMark x1="70644" y1="84000" x2="67504" y2="85760"/>
                        <a14:backgroundMark x1="69702" y1="84960" x2="71586" y2="83840"/>
                        <a14:backgroundMark x1="72684" y1="83520" x2="72684" y2="83520"/>
                        <a14:backgroundMark x1="72684" y1="83520" x2="72684" y2="83520"/>
                        <a14:backgroundMark x1="96232" y1="76160" x2="93250" y2="80800"/>
                        <a14:backgroundMark x1="93250" y1="80800" x2="98744" y2="76000"/>
                        <a14:backgroundMark x1="98744" y1="76000" x2="98744" y2="76160"/>
                        <a14:backgroundMark x1="93878" y1="82880" x2="99058" y2="72320"/>
                        <a14:backgroundMark x1="99058" y1="72320" x2="97331" y2="76160"/>
                        <a14:backgroundMark x1="94819" y1="61280" x2="93093" y2="52640"/>
                        <a14:backgroundMark x1="93093" y1="52640" x2="96703" y2="55040"/>
                        <a14:backgroundMark x1="28885" y1="97440" x2="21821" y2="96480"/>
                        <a14:backgroundMark x1="21821" y1="96480" x2="17111" y2="98720"/>
                        <a14:backgroundMark x1="5338" y1="42080" x2="1099" y2="52800"/>
                        <a14:backgroundMark x1="3297" y1="42560" x2="3297" y2="39040"/>
                        <a14:backgroundMark x1="4396" y1="72320" x2="7535" y2="82560"/>
                        <a14:backgroundMark x1="7535" y1="82560" x2="5024" y2="72800"/>
                        <a14:backgroundMark x1="5024" y1="72800" x2="1884" y2="68640"/>
                        <a14:backgroundMark x1="96703" y1="27680" x2="94819" y2="33760"/>
                        <a14:backgroundMark x1="94819" y1="33760" x2="95290" y2="31520"/>
                        <a14:backgroundMark x1="81005" y1="11840" x2="80063" y2="7520"/>
                        <a14:backgroundMark x1="78336" y1="9920" x2="79749" y2="5120"/>
                        <a14:backgroundMark x1="82575" y1="3680" x2="79592" y2="6400"/>
                        <a14:backgroundMark x1="82575" y1="2720" x2="79906" y2="7520"/>
                        <a14:backgroundMark x1="79906" y1="7520" x2="78650" y2="7840"/>
                        <a14:backgroundMark x1="16484" y1="5440" x2="18367" y2="2560"/>
                        <a14:backgroundMark x1="96860" y1="21760" x2="93564" y2="28000"/>
                        <a14:backgroundMark x1="93564" y1="28000" x2="94505" y2="39840"/>
                        <a14:backgroundMark x1="94505" y1="39840" x2="97174" y2="24160"/>
                        <a14:backgroundMark x1="97174" y1="24160" x2="94505" y2="35360"/>
                        <a14:backgroundMark x1="96389" y1="58080" x2="96389" y2="65600"/>
                        <a14:backgroundMark x1="96389" y1="65600" x2="94976" y2="57440"/>
                        <a14:backgroundMark x1="94976" y1="57440" x2="95447" y2="63200"/>
                        <a14:backgroundMark x1="95447" y1="63200" x2="95447" y2="63200"/>
                        <a14:backgroundMark x1="95761" y1="56160" x2="96232" y2="56160"/>
                        <a14:backgroundMark x1="94819" y1="38080" x2="91366" y2="42720"/>
                        <a14:backgroundMark x1="91366" y1="42720" x2="92465" y2="41600"/>
                        <a14:backgroundMark x1="90110" y1="28640" x2="83830" y2="30560"/>
                        <a14:backgroundMark x1="83830" y1="30560" x2="89168" y2="32960"/>
                        <a14:backgroundMark x1="89168" y1="32960" x2="89168" y2="32320"/>
                        <a14:backgroundMark x1="90738" y1="30560" x2="90738" y2="30560"/>
                        <a14:backgroundMark x1="7692" y1="82400" x2="7378" y2="88960"/>
                        <a14:backgroundMark x1="7378" y1="88960" x2="7535" y2="82400"/>
                        <a14:backgroundMark x1="7535" y1="82400" x2="6122" y2="78720"/>
                        <a14:backgroundMark x1="1884" y1="34880" x2="2983" y2="39040"/>
                      </a14:backgroundRemoval>
                    </a14:imgEffect>
                  </a14:imgLayer>
                </a14:imgProps>
              </a:ext>
            </a:extLst>
          </a:blip>
          <a:stretch>
            <a:fillRect/>
          </a:stretch>
        </p:blipFill>
        <p:spPr>
          <a:xfrm>
            <a:off x="-148119" y="180757"/>
            <a:ext cx="9037803" cy="8867546"/>
          </a:xfrm>
          <a:prstGeom prst="rect">
            <a:avLst/>
          </a:prstGeom>
        </p:spPr>
      </p:pic>
    </p:spTree>
    <p:extLst>
      <p:ext uri="{BB962C8B-B14F-4D97-AF65-F5344CB8AC3E}">
        <p14:creationId xmlns:p14="http://schemas.microsoft.com/office/powerpoint/2010/main" val="4226112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DC9094-9513-42C2-C3DD-630BDB47A98F}"/>
              </a:ext>
            </a:extLst>
          </p:cNvPr>
          <p:cNvSpPr>
            <a:spLocks noGrp="1"/>
          </p:cNvSpPr>
          <p:nvPr>
            <p:ph type="title"/>
          </p:nvPr>
        </p:nvSpPr>
        <p:spPr/>
        <p:txBody>
          <a:bodyPr/>
          <a:lstStyle/>
          <a:p>
            <a:r>
              <a:rPr lang="nb-NO" dirty="0"/>
              <a:t>15min pause</a:t>
            </a:r>
            <a:endParaRPr lang="en-US" dirty="0"/>
          </a:p>
        </p:txBody>
      </p:sp>
    </p:spTree>
    <p:extLst>
      <p:ext uri="{BB962C8B-B14F-4D97-AF65-F5344CB8AC3E}">
        <p14:creationId xmlns:p14="http://schemas.microsoft.com/office/powerpoint/2010/main" val="240357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DC9094-9513-42C2-C3DD-630BDB47A98F}"/>
              </a:ext>
            </a:extLst>
          </p:cNvPr>
          <p:cNvSpPr>
            <a:spLocks noGrp="1"/>
          </p:cNvSpPr>
          <p:nvPr>
            <p:ph type="title"/>
          </p:nvPr>
        </p:nvSpPr>
        <p:spPr>
          <a:noFill/>
        </p:spPr>
        <p:txBody>
          <a:bodyPr/>
          <a:lstStyle/>
          <a:p>
            <a:r>
              <a:rPr lang="nb-NO" dirty="0"/>
              <a:t>Erfaring fra tidligere avgangselev </a:t>
            </a:r>
            <a:endParaRPr lang="en-US" dirty="0"/>
          </a:p>
        </p:txBody>
      </p:sp>
    </p:spTree>
    <p:extLst>
      <p:ext uri="{BB962C8B-B14F-4D97-AF65-F5344CB8AC3E}">
        <p14:creationId xmlns:p14="http://schemas.microsoft.com/office/powerpoint/2010/main" val="1280764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E034-3274-C9FE-06D1-E74BDC601D7F}"/>
              </a:ext>
            </a:extLst>
          </p:cNvPr>
          <p:cNvSpPr>
            <a:spLocks noGrp="1"/>
          </p:cNvSpPr>
          <p:nvPr>
            <p:ph type="title"/>
          </p:nvPr>
        </p:nvSpPr>
        <p:spPr/>
        <p:txBody>
          <a:bodyPr/>
          <a:lstStyle/>
          <a:p>
            <a:r>
              <a:rPr lang="nb-NO" dirty="0"/>
              <a:t>Veien til avgangsstyret</a:t>
            </a:r>
          </a:p>
        </p:txBody>
      </p:sp>
      <p:sp>
        <p:nvSpPr>
          <p:cNvPr id="3" name="Text Placeholder 2">
            <a:extLst>
              <a:ext uri="{FF2B5EF4-FFF2-40B4-BE49-F238E27FC236}">
                <a16:creationId xmlns:a16="http://schemas.microsoft.com/office/drawing/2014/main" id="{E237F671-DF37-3823-4E40-07A328AB8562}"/>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Veileder for å hjelpe avgangsstyrer med planleggingen</a:t>
            </a:r>
          </a:p>
          <a:p>
            <a:pPr marL="342900" indent="-342900">
              <a:buFont typeface="Arial" panose="020B0604020202020204" pitchFamily="34" charset="0"/>
              <a:buChar char="•"/>
            </a:pPr>
            <a:r>
              <a:rPr lang="nb-NO" dirty="0"/>
              <a:t>Laget av, for og med avgangselever</a:t>
            </a:r>
          </a:p>
          <a:p>
            <a:pPr marL="342900" indent="-342900">
              <a:buFont typeface="Arial" panose="020B0604020202020204" pitchFamily="34" charset="0"/>
              <a:buChar char="•"/>
            </a:pPr>
            <a:r>
              <a:rPr lang="nb-NO" dirty="0"/>
              <a:t>Digital versjon+ alle vedlegg finner du her:</a:t>
            </a:r>
          </a:p>
          <a:p>
            <a:r>
              <a:rPr lang="nb-NO" dirty="0">
                <a:hlinkClick r:id="rId3"/>
              </a:rPr>
              <a:t>https://vfb.no/veien-til-avgangsstyret/</a:t>
            </a:r>
            <a:r>
              <a:rPr lang="nb-NO" dirty="0"/>
              <a:t> </a:t>
            </a:r>
          </a:p>
          <a:p>
            <a:endParaRPr lang="nb-NO" dirty="0"/>
          </a:p>
        </p:txBody>
      </p:sp>
      <p:pic>
        <p:nvPicPr>
          <p:cNvPr id="6" name="Bilde 5">
            <a:extLst>
              <a:ext uri="{FF2B5EF4-FFF2-40B4-BE49-F238E27FC236}">
                <a16:creationId xmlns:a16="http://schemas.microsoft.com/office/drawing/2014/main" id="{BD17CC7F-35EE-17F5-3EE6-6106047B4581}"/>
              </a:ext>
            </a:extLst>
          </p:cNvPr>
          <p:cNvPicPr>
            <a:picLocks noChangeAspect="1"/>
          </p:cNvPicPr>
          <p:nvPr/>
        </p:nvPicPr>
        <p:blipFill>
          <a:blip r:embed="rId4"/>
          <a:stretch>
            <a:fillRect/>
          </a:stretch>
        </p:blipFill>
        <p:spPr>
          <a:xfrm>
            <a:off x="9655971" y="-2"/>
            <a:ext cx="7014300" cy="9853671"/>
          </a:xfrm>
          <a:prstGeom prst="rect">
            <a:avLst/>
          </a:prstGeom>
        </p:spPr>
      </p:pic>
      <p:pic>
        <p:nvPicPr>
          <p:cNvPr id="10" name="Bilde 9">
            <a:extLst>
              <a:ext uri="{FF2B5EF4-FFF2-40B4-BE49-F238E27FC236}">
                <a16:creationId xmlns:a16="http://schemas.microsoft.com/office/drawing/2014/main" id="{39EE7594-0B56-87CF-D03B-3EE155687140}"/>
              </a:ext>
            </a:extLst>
          </p:cNvPr>
          <p:cNvPicPr>
            <a:picLocks noChangeAspect="1"/>
          </p:cNvPicPr>
          <p:nvPr/>
        </p:nvPicPr>
        <p:blipFill>
          <a:blip r:embed="rId5"/>
          <a:stretch>
            <a:fillRect/>
          </a:stretch>
        </p:blipFill>
        <p:spPr>
          <a:xfrm rot="5400000">
            <a:off x="11874462" y="4470994"/>
            <a:ext cx="10302949" cy="914400"/>
          </a:xfrm>
          <a:prstGeom prst="rect">
            <a:avLst/>
          </a:prstGeom>
        </p:spPr>
      </p:pic>
      <p:pic>
        <p:nvPicPr>
          <p:cNvPr id="11" name="Bilde 10">
            <a:extLst>
              <a:ext uri="{FF2B5EF4-FFF2-40B4-BE49-F238E27FC236}">
                <a16:creationId xmlns:a16="http://schemas.microsoft.com/office/drawing/2014/main" id="{2AA01B36-C7D8-A785-5EFE-E5BACDEDAC1B}"/>
              </a:ext>
            </a:extLst>
          </p:cNvPr>
          <p:cNvPicPr>
            <a:picLocks noChangeAspect="1"/>
          </p:cNvPicPr>
          <p:nvPr/>
        </p:nvPicPr>
        <p:blipFill>
          <a:blip r:embed="rId5"/>
          <a:stretch>
            <a:fillRect/>
          </a:stretch>
        </p:blipFill>
        <p:spPr>
          <a:xfrm rot="5400000">
            <a:off x="4047294" y="4694275"/>
            <a:ext cx="10302949" cy="914400"/>
          </a:xfrm>
          <a:prstGeom prst="rect">
            <a:avLst/>
          </a:prstGeom>
        </p:spPr>
      </p:pic>
    </p:spTree>
    <p:extLst>
      <p:ext uri="{BB962C8B-B14F-4D97-AF65-F5344CB8AC3E}">
        <p14:creationId xmlns:p14="http://schemas.microsoft.com/office/powerpoint/2010/main" val="1152868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DC9094-9513-42C2-C3DD-630BDB47A98F}"/>
              </a:ext>
            </a:extLst>
          </p:cNvPr>
          <p:cNvSpPr>
            <a:spLocks noGrp="1"/>
          </p:cNvSpPr>
          <p:nvPr>
            <p:ph type="title"/>
          </p:nvPr>
        </p:nvSpPr>
        <p:spPr>
          <a:noFill/>
        </p:spPr>
        <p:txBody>
          <a:bodyPr/>
          <a:lstStyle/>
          <a:p>
            <a:r>
              <a:rPr lang="nb-NO" dirty="0"/>
              <a:t>Pause 15min</a:t>
            </a:r>
            <a:endParaRPr lang="en-US" dirty="0"/>
          </a:p>
        </p:txBody>
      </p:sp>
    </p:spTree>
    <p:extLst>
      <p:ext uri="{BB962C8B-B14F-4D97-AF65-F5344CB8AC3E}">
        <p14:creationId xmlns:p14="http://schemas.microsoft.com/office/powerpoint/2010/main" val="3855239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6DAE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37F671-DF37-3823-4E40-07A328AB8562}"/>
              </a:ext>
            </a:extLst>
          </p:cNvPr>
          <p:cNvSpPr>
            <a:spLocks noGrp="1"/>
          </p:cNvSpPr>
          <p:nvPr>
            <p:ph type="body" sz="quarter" idx="11"/>
          </p:nvPr>
        </p:nvSpPr>
        <p:spPr>
          <a:xfrm>
            <a:off x="9896931" y="3430262"/>
            <a:ext cx="7359477" cy="4919879"/>
          </a:xfrm>
        </p:spPr>
        <p:txBody>
          <a:bodyPr/>
          <a:lstStyle/>
          <a:p>
            <a:pPr marL="457200" indent="-457200">
              <a:buAutoNum type="arabicPeriod"/>
            </a:pPr>
            <a:r>
              <a:rPr lang="nb-NO" dirty="0"/>
              <a:t>Lag en liste med alle aktivitetene styret ønsker å arrangere</a:t>
            </a:r>
          </a:p>
          <a:p>
            <a:pPr marL="457200" indent="-457200">
              <a:buAutoNum type="arabicPeriod"/>
            </a:pPr>
            <a:r>
              <a:rPr lang="nb-NO" dirty="0"/>
              <a:t>Ved siden av hvert arrangement skriver dere når dere ønsker å arrangere det</a:t>
            </a:r>
          </a:p>
          <a:p>
            <a:pPr marL="457200" indent="-457200">
              <a:buAutoNum type="arabicPeriod"/>
            </a:pPr>
            <a:r>
              <a:rPr lang="nb-NO" dirty="0"/>
              <a:t>Fyll inn i </a:t>
            </a:r>
            <a:r>
              <a:rPr lang="nb-NO" dirty="0" err="1"/>
              <a:t>excel</a:t>
            </a:r>
            <a:r>
              <a:rPr lang="nb-NO" dirty="0"/>
              <a:t>-malen for årshjul</a:t>
            </a:r>
          </a:p>
        </p:txBody>
      </p:sp>
      <p:sp>
        <p:nvSpPr>
          <p:cNvPr id="14" name="Tittel 13">
            <a:extLst>
              <a:ext uri="{FF2B5EF4-FFF2-40B4-BE49-F238E27FC236}">
                <a16:creationId xmlns:a16="http://schemas.microsoft.com/office/drawing/2014/main" id="{156E0A2D-5AAF-A1C4-3B64-5585F8B5DB07}"/>
              </a:ext>
            </a:extLst>
          </p:cNvPr>
          <p:cNvSpPr>
            <a:spLocks noGrp="1"/>
          </p:cNvSpPr>
          <p:nvPr>
            <p:ph type="title"/>
          </p:nvPr>
        </p:nvSpPr>
        <p:spPr>
          <a:xfrm>
            <a:off x="9729291" y="1489184"/>
            <a:ext cx="6912769" cy="1633538"/>
          </a:xfrm>
        </p:spPr>
        <p:txBody>
          <a:bodyPr/>
          <a:lstStyle/>
          <a:p>
            <a:r>
              <a:rPr lang="nb-NO" dirty="0" err="1"/>
              <a:t>Årshjul</a:t>
            </a:r>
            <a:endParaRPr lang="nb-NO" dirty="0"/>
          </a:p>
        </p:txBody>
      </p:sp>
      <p:pic>
        <p:nvPicPr>
          <p:cNvPr id="6" name="Bilde 5">
            <a:extLst>
              <a:ext uri="{FF2B5EF4-FFF2-40B4-BE49-F238E27FC236}">
                <a16:creationId xmlns:a16="http://schemas.microsoft.com/office/drawing/2014/main" id="{C8B446F3-51D6-4E37-17C5-339CE90069B3}"/>
              </a:ext>
            </a:extLst>
          </p:cNvPr>
          <p:cNvPicPr>
            <a:picLocks noChangeAspect="1"/>
          </p:cNvPicPr>
          <p:nvPr/>
        </p:nvPicPr>
        <p:blipFill>
          <a:blip r:embed="rId3"/>
          <a:srcRect r="4210"/>
          <a:stretch>
            <a:fillRect/>
          </a:stretch>
        </p:blipFill>
        <p:spPr>
          <a:xfrm>
            <a:off x="226730" y="553942"/>
            <a:ext cx="9172451" cy="8731440"/>
          </a:xfrm>
          <a:prstGeom prst="rect">
            <a:avLst/>
          </a:prstGeom>
        </p:spPr>
      </p:pic>
    </p:spTree>
    <p:extLst>
      <p:ext uri="{BB962C8B-B14F-4D97-AF65-F5344CB8AC3E}">
        <p14:creationId xmlns:p14="http://schemas.microsoft.com/office/powerpoint/2010/main" val="3100933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DC9094-9513-42C2-C3DD-630BDB47A98F}"/>
              </a:ext>
            </a:extLst>
          </p:cNvPr>
          <p:cNvSpPr>
            <a:spLocks noGrp="1"/>
          </p:cNvSpPr>
          <p:nvPr>
            <p:ph type="title"/>
          </p:nvPr>
        </p:nvSpPr>
        <p:spPr/>
        <p:txBody>
          <a:bodyPr/>
          <a:lstStyle/>
          <a:p>
            <a:r>
              <a:rPr lang="nb-NO" dirty="0"/>
              <a:t>Hvordan kan du bidra til å få gjennomført </a:t>
            </a:r>
            <a:r>
              <a:rPr lang="nb-NO" dirty="0" err="1"/>
              <a:t>årshjulet</a:t>
            </a:r>
            <a:r>
              <a:rPr lang="nb-NO" dirty="0"/>
              <a:t>?</a:t>
            </a:r>
            <a:endParaRPr lang="en-US" dirty="0"/>
          </a:p>
        </p:txBody>
      </p:sp>
    </p:spTree>
    <p:extLst>
      <p:ext uri="{BB962C8B-B14F-4D97-AF65-F5344CB8AC3E}">
        <p14:creationId xmlns:p14="http://schemas.microsoft.com/office/powerpoint/2010/main" val="4214989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E034-3274-C9FE-06D1-E74BDC601D7F}"/>
              </a:ext>
            </a:extLst>
          </p:cNvPr>
          <p:cNvSpPr>
            <a:spLocks noGrp="1"/>
          </p:cNvSpPr>
          <p:nvPr>
            <p:ph type="title"/>
          </p:nvPr>
        </p:nvSpPr>
        <p:spPr>
          <a:xfrm>
            <a:off x="914400" y="3157346"/>
            <a:ext cx="10058400" cy="1633538"/>
          </a:xfrm>
        </p:spPr>
        <p:txBody>
          <a:bodyPr/>
          <a:lstStyle/>
          <a:p>
            <a:r>
              <a:rPr lang="nb-NO" dirty="0"/>
              <a:t>Jobb i relevante grupper med hvordan deres roller kan bidra til å gjennomføre aktivitetene i </a:t>
            </a:r>
            <a:r>
              <a:rPr lang="nb-NO" dirty="0" err="1"/>
              <a:t>årshjulet</a:t>
            </a:r>
            <a:r>
              <a:rPr lang="nb-NO" dirty="0"/>
              <a:t>!</a:t>
            </a:r>
          </a:p>
        </p:txBody>
      </p:sp>
      <p:sp>
        <p:nvSpPr>
          <p:cNvPr id="3" name="Text Placeholder 2">
            <a:extLst>
              <a:ext uri="{FF2B5EF4-FFF2-40B4-BE49-F238E27FC236}">
                <a16:creationId xmlns:a16="http://schemas.microsoft.com/office/drawing/2014/main" id="{E237F671-DF37-3823-4E40-07A328AB8562}"/>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Lag en konkret plan for gjennomføring av deres aktivitet</a:t>
            </a:r>
          </a:p>
          <a:p>
            <a:pPr marL="342900" indent="-342900">
              <a:buFont typeface="Arial" panose="020B0604020202020204" pitchFamily="34" charset="0"/>
              <a:buChar char="•"/>
            </a:pPr>
            <a:r>
              <a:rPr lang="nb-NO" dirty="0"/>
              <a:t>Bruk </a:t>
            </a:r>
            <a:r>
              <a:rPr lang="nb-NO" b="1" dirty="0"/>
              <a:t>arrangementsjekklisten</a:t>
            </a:r>
            <a:r>
              <a:rPr lang="nb-NO" dirty="0"/>
              <a:t> og </a:t>
            </a:r>
            <a:r>
              <a:rPr lang="nb-NO" b="1" dirty="0"/>
              <a:t>inkluderingsspørsmålene </a:t>
            </a:r>
            <a:r>
              <a:rPr lang="nb-NO" dirty="0"/>
              <a:t>i veilederen som utgangspunkt</a:t>
            </a:r>
          </a:p>
          <a:p>
            <a:endParaRPr lang="nb-NO" dirty="0"/>
          </a:p>
          <a:p>
            <a:pPr marL="342900" indent="-342900">
              <a:buFont typeface="Arial" panose="020B0604020202020204" pitchFamily="34" charset="0"/>
              <a:buChar char="•"/>
            </a:pPr>
            <a:endParaRPr lang="nb-NO" dirty="0"/>
          </a:p>
        </p:txBody>
      </p:sp>
      <p:pic>
        <p:nvPicPr>
          <p:cNvPr id="4" name="Bilde 3">
            <a:extLst>
              <a:ext uri="{FF2B5EF4-FFF2-40B4-BE49-F238E27FC236}">
                <a16:creationId xmlns:a16="http://schemas.microsoft.com/office/drawing/2014/main" id="{729C9EF9-18AA-1F41-8B57-2A7362CDAF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51" b="98605" l="8725" r="92282">
                        <a14:foregroundMark x1="44295" y1="4884" x2="36242" y2="9535"/>
                        <a14:foregroundMark x1="9060" y1="42791" x2="9060" y2="40930"/>
                        <a14:foregroundMark x1="36577" y1="50000" x2="36913" y2="49535"/>
                        <a14:foregroundMark x1="23826" y1="93256" x2="25503" y2="88837"/>
                        <a14:foregroundMark x1="23154" y1="96977" x2="11745" y2="96977"/>
                        <a14:foregroundMark x1="25168" y1="98605" x2="25168" y2="98605"/>
                        <a14:foregroundMark x1="91275" y1="87907" x2="91275" y2="87907"/>
                        <a14:foregroundMark x1="92282" y1="53953" x2="92282" y2="53953"/>
                        <a14:foregroundMark x1="58054" y1="4651" x2="58054" y2="4651"/>
                        <a14:foregroundMark x1="19128" y1="10233" x2="19128" y2="10233"/>
                        <a14:foregroundMark x1="18121" y1="10233" x2="18121" y2="10233"/>
                        <a14:foregroundMark x1="15436" y1="14419" x2="15436" y2="14419"/>
                        <a14:backgroundMark x1="69799" y1="21163" x2="69799" y2="21163"/>
                        <a14:backgroundMark x1="32215" y1="41860" x2="32215" y2="41860"/>
                        <a14:backgroundMark x1="33557" y1="43023" x2="33557" y2="43023"/>
                        <a14:backgroundMark x1="33893" y1="43488" x2="33893" y2="43488"/>
                        <a14:backgroundMark x1="34564" y1="44186" x2="34564" y2="44186"/>
                        <a14:backgroundMark x1="20805" y1="99302" x2="20805" y2="99302"/>
                      </a14:backgroundRemoval>
                    </a14:imgEffect>
                  </a14:imgLayer>
                </a14:imgProps>
              </a:ext>
            </a:extLst>
          </a:blip>
          <a:stretch>
            <a:fillRect/>
          </a:stretch>
        </p:blipFill>
        <p:spPr>
          <a:xfrm>
            <a:off x="11172168" y="2032835"/>
            <a:ext cx="5179448" cy="7473700"/>
          </a:xfrm>
          <a:prstGeom prst="rect">
            <a:avLst/>
          </a:prstGeom>
        </p:spPr>
      </p:pic>
    </p:spTree>
    <p:extLst>
      <p:ext uri="{BB962C8B-B14F-4D97-AF65-F5344CB8AC3E}">
        <p14:creationId xmlns:p14="http://schemas.microsoft.com/office/powerpoint/2010/main" val="3423314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DC9094-9513-42C2-C3DD-630BDB47A98F}"/>
              </a:ext>
            </a:extLst>
          </p:cNvPr>
          <p:cNvSpPr>
            <a:spLocks noGrp="1"/>
          </p:cNvSpPr>
          <p:nvPr>
            <p:ph type="title"/>
          </p:nvPr>
        </p:nvSpPr>
        <p:spPr/>
        <p:txBody>
          <a:bodyPr/>
          <a:lstStyle/>
          <a:p>
            <a:r>
              <a:rPr lang="nb-NO" dirty="0"/>
              <a:t>Hver gruppe presenterer hvordan de skal bidra til å få gjennomført </a:t>
            </a:r>
            <a:r>
              <a:rPr lang="nb-NO" dirty="0" err="1"/>
              <a:t>årshjulet</a:t>
            </a:r>
            <a:r>
              <a:rPr lang="nb-NO" dirty="0"/>
              <a:t>!</a:t>
            </a:r>
            <a:endParaRPr lang="en-US" dirty="0"/>
          </a:p>
        </p:txBody>
      </p:sp>
    </p:spTree>
    <p:extLst>
      <p:ext uri="{BB962C8B-B14F-4D97-AF65-F5344CB8AC3E}">
        <p14:creationId xmlns:p14="http://schemas.microsoft.com/office/powerpoint/2010/main" val="558228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E034-3274-C9FE-06D1-E74BDC601D7F}"/>
              </a:ext>
            </a:extLst>
          </p:cNvPr>
          <p:cNvSpPr>
            <a:spLocks noGrp="1"/>
          </p:cNvSpPr>
          <p:nvPr>
            <p:ph type="title"/>
          </p:nvPr>
        </p:nvSpPr>
        <p:spPr/>
        <p:txBody>
          <a:bodyPr/>
          <a:lstStyle/>
          <a:p>
            <a:r>
              <a:rPr lang="nb-NO" dirty="0"/>
              <a:t>Drømmeplakat</a:t>
            </a:r>
          </a:p>
        </p:txBody>
      </p:sp>
      <p:sp>
        <p:nvSpPr>
          <p:cNvPr id="3" name="Text Placeholder 2">
            <a:extLst>
              <a:ext uri="{FF2B5EF4-FFF2-40B4-BE49-F238E27FC236}">
                <a16:creationId xmlns:a16="http://schemas.microsoft.com/office/drawing/2014/main" id="{E237F671-DF37-3823-4E40-07A328AB8562}"/>
              </a:ext>
            </a:extLst>
          </p:cNvPr>
          <p:cNvSpPr>
            <a:spLocks noGrp="1"/>
          </p:cNvSpPr>
          <p:nvPr>
            <p:ph type="body" sz="quarter" idx="11"/>
          </p:nvPr>
        </p:nvSpPr>
        <p:spPr/>
        <p:txBody>
          <a:bodyPr/>
          <a:lstStyle/>
          <a:p>
            <a:r>
              <a:rPr lang="nb-NO" i="1" dirty="0"/>
              <a:t>Denne oppgaven er valgfri, men vi anbefaler å gjennomføre den, dersom dere har tid.</a:t>
            </a:r>
          </a:p>
          <a:p>
            <a:r>
              <a:rPr lang="nb-NO" dirty="0"/>
              <a:t>Fyll inn drømmeplakaten og heng den i kantina!</a:t>
            </a:r>
          </a:p>
        </p:txBody>
      </p:sp>
      <p:pic>
        <p:nvPicPr>
          <p:cNvPr id="5" name="Bilde 4">
            <a:extLst>
              <a:ext uri="{FF2B5EF4-FFF2-40B4-BE49-F238E27FC236}">
                <a16:creationId xmlns:a16="http://schemas.microsoft.com/office/drawing/2014/main" id="{B97A80A8-2841-B99B-22A7-3E4EB46B8D09}"/>
              </a:ext>
            </a:extLst>
          </p:cNvPr>
          <p:cNvPicPr>
            <a:picLocks noChangeAspect="1"/>
          </p:cNvPicPr>
          <p:nvPr/>
        </p:nvPicPr>
        <p:blipFill>
          <a:blip r:embed="rId3"/>
          <a:stretch>
            <a:fillRect/>
          </a:stretch>
        </p:blipFill>
        <p:spPr>
          <a:xfrm>
            <a:off x="841077" y="354946"/>
            <a:ext cx="6382277" cy="9129432"/>
          </a:xfrm>
          <a:prstGeom prst="rect">
            <a:avLst/>
          </a:prstGeom>
        </p:spPr>
      </p:pic>
    </p:spTree>
    <p:extLst>
      <p:ext uri="{BB962C8B-B14F-4D97-AF65-F5344CB8AC3E}">
        <p14:creationId xmlns:p14="http://schemas.microsoft.com/office/powerpoint/2010/main" val="3418732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E034-3274-C9FE-06D1-E74BDC601D7F}"/>
              </a:ext>
            </a:extLst>
          </p:cNvPr>
          <p:cNvSpPr>
            <a:spLocks noGrp="1"/>
          </p:cNvSpPr>
          <p:nvPr>
            <p:ph type="title"/>
          </p:nvPr>
        </p:nvSpPr>
        <p:spPr>
          <a:xfrm>
            <a:off x="9701535" y="2259806"/>
            <a:ext cx="6912769" cy="1633538"/>
          </a:xfrm>
        </p:spPr>
        <p:txBody>
          <a:bodyPr/>
          <a:lstStyle/>
          <a:p>
            <a:r>
              <a:rPr lang="nb-NO" sz="5400" dirty="0"/>
              <a:t>Neste møte!</a:t>
            </a:r>
          </a:p>
        </p:txBody>
      </p:sp>
      <p:sp>
        <p:nvSpPr>
          <p:cNvPr id="3" name="Content Placeholder 2">
            <a:extLst>
              <a:ext uri="{FF2B5EF4-FFF2-40B4-BE49-F238E27FC236}">
                <a16:creationId xmlns:a16="http://schemas.microsoft.com/office/drawing/2014/main" id="{5FA3534F-CFF7-9613-B15B-998B08580714}"/>
              </a:ext>
            </a:extLst>
          </p:cNvPr>
          <p:cNvSpPr txBox="1">
            <a:spLocks/>
          </p:cNvSpPr>
          <p:nvPr/>
        </p:nvSpPr>
        <p:spPr>
          <a:xfrm>
            <a:off x="9701535" y="4364000"/>
            <a:ext cx="6565153" cy="4322802"/>
          </a:xfrm>
          <a:prstGeom prst="rect">
            <a:avLst/>
          </a:prstGeom>
        </p:spPr>
        <p:txBody>
          <a:bodyPr vert="horz" lIns="0" tIns="0" rIns="0" bIns="0" rtlCol="0">
            <a:normAutofit/>
          </a:bodyPr>
          <a:lstStyle>
            <a:lvl1pPr marL="0" indent="0" algn="l" defTabSz="1311250" rtl="0" eaLnBrk="1" latinLnBrk="0" hangingPunct="1">
              <a:lnSpc>
                <a:spcPct val="110000"/>
              </a:lnSpc>
              <a:spcBef>
                <a:spcPts val="0"/>
              </a:spcBef>
              <a:spcAft>
                <a:spcPts val="1300"/>
              </a:spcAft>
              <a:buFont typeface="Arial" panose="020B0604020202020204" pitchFamily="34" charset="0"/>
              <a:buNone/>
              <a:tabLst/>
              <a:defRPr sz="2200" kern="1200">
                <a:solidFill>
                  <a:schemeClr val="tx2"/>
                </a:solidFill>
                <a:latin typeface="+mn-lt"/>
                <a:ea typeface="+mn-ea"/>
                <a:cs typeface="+mn-cs"/>
              </a:defRPr>
            </a:lvl1pPr>
            <a:lvl2pPr marL="857250" indent="-269875" algn="l" defTabSz="1311250" rtl="0" eaLnBrk="1" latinLnBrk="0" hangingPunct="1">
              <a:lnSpc>
                <a:spcPct val="110000"/>
              </a:lnSpc>
              <a:spcBef>
                <a:spcPts val="717"/>
              </a:spcBef>
              <a:spcAft>
                <a:spcPts val="1400"/>
              </a:spcAft>
              <a:buFont typeface="Arial" panose="020B0604020202020204" pitchFamily="34" charset="0"/>
              <a:buChar char="•"/>
              <a:defRPr sz="2000" kern="1200">
                <a:solidFill>
                  <a:schemeClr val="tx2"/>
                </a:solidFill>
                <a:latin typeface="+mn-lt"/>
                <a:ea typeface="+mn-ea"/>
                <a:cs typeface="+mn-cs"/>
              </a:defRPr>
            </a:lvl2pPr>
            <a:lvl3pPr marL="1639062" indent="-327812" algn="l" defTabSz="1311250" rtl="0" eaLnBrk="1" latinLnBrk="0" hangingPunct="1">
              <a:lnSpc>
                <a:spcPct val="110000"/>
              </a:lnSpc>
              <a:spcBef>
                <a:spcPts val="717"/>
              </a:spcBef>
              <a:spcAft>
                <a:spcPts val="1200"/>
              </a:spcAft>
              <a:buFont typeface="Arial" panose="020B0604020202020204" pitchFamily="34" charset="0"/>
              <a:buChar char="•"/>
              <a:defRPr sz="1800" kern="1200">
                <a:solidFill>
                  <a:schemeClr val="accent1"/>
                </a:solidFill>
                <a:latin typeface="+mn-lt"/>
                <a:ea typeface="+mn-ea"/>
                <a:cs typeface="+mn-cs"/>
              </a:defRPr>
            </a:lvl3pPr>
            <a:lvl4pPr marL="2294687" indent="-327812" algn="l" defTabSz="1311250" rtl="0" eaLnBrk="1" latinLnBrk="0" hangingPunct="1">
              <a:lnSpc>
                <a:spcPct val="100000"/>
              </a:lnSpc>
              <a:spcBef>
                <a:spcPts val="717"/>
              </a:spcBef>
              <a:spcAft>
                <a:spcPts val="1000"/>
              </a:spcAft>
              <a:buFont typeface="Arial" panose="020B0604020202020204" pitchFamily="34" charset="0"/>
              <a:buChar char="•"/>
              <a:defRPr sz="1600" kern="1200">
                <a:solidFill>
                  <a:schemeClr val="accent1"/>
                </a:solidFill>
                <a:latin typeface="+mn-lt"/>
                <a:ea typeface="+mn-ea"/>
                <a:cs typeface="+mn-cs"/>
              </a:defRPr>
            </a:lvl4pPr>
            <a:lvl5pPr marL="2950312" indent="-327812" algn="l" defTabSz="1311250" rtl="0" eaLnBrk="1" latinLnBrk="0" hangingPunct="1">
              <a:lnSpc>
                <a:spcPct val="90000"/>
              </a:lnSpc>
              <a:spcBef>
                <a:spcPts val="717"/>
              </a:spcBef>
              <a:buFont typeface="Arial" panose="020B0604020202020204" pitchFamily="34" charset="0"/>
              <a:buChar char="•"/>
              <a:defRPr sz="1400" kern="1200">
                <a:solidFill>
                  <a:schemeClr val="accent1"/>
                </a:solidFill>
                <a:latin typeface="+mn-lt"/>
                <a:ea typeface="+mn-ea"/>
                <a:cs typeface="+mn-cs"/>
              </a:defRPr>
            </a:lvl5pPr>
            <a:lvl6pPr marL="3605936"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6pPr>
            <a:lvl7pPr marL="4261561"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7pPr>
            <a:lvl8pPr marL="4917186"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8pPr>
            <a:lvl9pPr marL="5572811"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9pPr>
          </a:lstStyle>
          <a:p>
            <a:r>
              <a:rPr lang="nb-NO" dirty="0"/>
              <a:t>1. Når og hvor?</a:t>
            </a:r>
          </a:p>
          <a:p>
            <a:r>
              <a:rPr lang="nb-NO" dirty="0"/>
              <a:t>2. Agenda:</a:t>
            </a:r>
          </a:p>
          <a:p>
            <a:r>
              <a:rPr lang="nb-NO" dirty="0"/>
              <a:t>-Opprette organisasjon for avgangsstyret</a:t>
            </a:r>
          </a:p>
          <a:p>
            <a:r>
              <a:rPr lang="nb-NO" dirty="0"/>
              <a:t>-Stiftelsesmøte</a:t>
            </a:r>
          </a:p>
          <a:p>
            <a:r>
              <a:rPr lang="nb-NO" dirty="0"/>
              <a:t>-Bli enige om vedtekter</a:t>
            </a:r>
          </a:p>
          <a:p>
            <a:r>
              <a:rPr lang="nb-NO" dirty="0"/>
              <a:t>-Annet?</a:t>
            </a:r>
          </a:p>
        </p:txBody>
      </p:sp>
      <p:sp>
        <p:nvSpPr>
          <p:cNvPr id="15" name="Rectangle 1">
            <a:extLst>
              <a:ext uri="{FF2B5EF4-FFF2-40B4-BE49-F238E27FC236}">
                <a16:creationId xmlns:a16="http://schemas.microsoft.com/office/drawing/2014/main" id="{A5D4C36A-3E2D-6D7E-773D-30F57F481D6B}"/>
              </a:ext>
            </a:extLst>
          </p:cNvPr>
          <p:cNvSpPr>
            <a:spLocks noChangeArrowheads="1"/>
          </p:cNvSpPr>
          <p:nvPr/>
        </p:nvSpPr>
        <p:spPr bwMode="auto">
          <a:xfrm>
            <a:off x="-1679945" y="4614530"/>
            <a:ext cx="174831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19" name="Bilde 18">
            <a:extLst>
              <a:ext uri="{FF2B5EF4-FFF2-40B4-BE49-F238E27FC236}">
                <a16:creationId xmlns:a16="http://schemas.microsoft.com/office/drawing/2014/main" id="{8F186739-8B86-9333-8E1D-BE35F14FB969}"/>
              </a:ext>
            </a:extLst>
          </p:cNvPr>
          <p:cNvPicPr>
            <a:picLocks noChangeAspect="1"/>
          </p:cNvPicPr>
          <p:nvPr/>
        </p:nvPicPr>
        <p:blipFill>
          <a:blip r:embed="rId3"/>
          <a:stretch>
            <a:fillRect/>
          </a:stretch>
        </p:blipFill>
        <p:spPr>
          <a:xfrm rot="10800000">
            <a:off x="-1" y="0"/>
            <a:ext cx="8741570" cy="9920251"/>
          </a:xfrm>
          <a:prstGeom prst="rect">
            <a:avLst/>
          </a:prstGeom>
        </p:spPr>
      </p:pic>
      <p:pic>
        <p:nvPicPr>
          <p:cNvPr id="18" name="Bilde 17">
            <a:extLst>
              <a:ext uri="{FF2B5EF4-FFF2-40B4-BE49-F238E27FC236}">
                <a16:creationId xmlns:a16="http://schemas.microsoft.com/office/drawing/2014/main" id="{5809668E-9472-EB45-852F-CF68765DF0A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40" b="93920" l="3925" r="96546">
                        <a14:foregroundMark x1="38619" y1="13120" x2="35322" y2="8960"/>
                        <a14:foregroundMark x1="35322" y1="8960" x2="27943" y2="4640"/>
                        <a14:foregroundMark x1="27943" y1="4640" x2="19780" y2="4800"/>
                        <a14:foregroundMark x1="15055" y1="9157" x2="13187" y2="10880"/>
                        <a14:foregroundMark x1="19780" y1="4800" x2="15112" y2="9105"/>
                        <a14:foregroundMark x1="2082" y1="37453" x2="2355" y2="36800"/>
                        <a14:foregroundMark x1="13187" y1="10880" x2="2494" y2="36468"/>
                        <a14:foregroundMark x1="6776" y1="82794" x2="7692" y2="92320"/>
                        <a14:foregroundMark x1="4002" y1="53933" x2="5730" y2="71908"/>
                        <a14:foregroundMark x1="2355" y1="36800" x2="2766" y2="41076"/>
                        <a14:foregroundMark x1="7692" y1="92320" x2="15767" y2="95038"/>
                        <a14:foregroundMark x1="53837" y1="90860" x2="57614" y2="91040"/>
                        <a14:foregroundMark x1="51861" y1="90766" x2="52009" y2="90773"/>
                        <a14:foregroundMark x1="57614" y1="91040" x2="66719" y2="96640"/>
                        <a14:foregroundMark x1="66719" y1="96640" x2="79592" y2="96480"/>
                        <a14:foregroundMark x1="79592" y1="96480" x2="92157" y2="83339"/>
                        <a14:foregroundMark x1="94338" y1="51380" x2="93407" y2="44000"/>
                        <a14:foregroundMark x1="96015" y1="64677" x2="95015" y2="56748"/>
                        <a14:foregroundMark x1="96858" y1="71356" x2="96053" y2="64979"/>
                        <a14:foregroundMark x1="95260" y1="27230" x2="95918" y2="21280"/>
                        <a14:foregroundMark x1="93407" y1="44000" x2="94548" y2="33675"/>
                        <a14:foregroundMark x1="95918" y1="21280" x2="90424" y2="5760"/>
                        <a14:foregroundMark x1="90424" y1="5760" x2="83987" y2="3200"/>
                        <a14:foregroundMark x1="78594" y1="7764" x2="75667" y2="10240"/>
                        <a14:foregroundMark x1="83987" y1="3200" x2="83796" y2="3362"/>
                        <a14:foregroundMark x1="75667" y1="10240" x2="67347" y2="12160"/>
                        <a14:foregroundMark x1="67347" y1="12160" x2="57143" y2="6400"/>
                        <a14:foregroundMark x1="57143" y1="6400" x2="34380" y2="10240"/>
                        <a14:foregroundMark x1="19780" y1="23040" x2="8163" y2="28320"/>
                        <a14:foregroundMark x1="8163" y1="28320" x2="8477" y2="22240"/>
                        <a14:foregroundMark x1="8477" y1="22240" x2="8477" y2="33440"/>
                        <a14:foregroundMark x1="8477" y1="33440" x2="31554" y2="16960"/>
                        <a14:foregroundMark x1="31554" y1="16960" x2="51334" y2="22080"/>
                        <a14:foregroundMark x1="51334" y1="22080" x2="39246" y2="36960"/>
                        <a14:foregroundMark x1="39246" y1="36960" x2="36892" y2="46240"/>
                        <a14:foregroundMark x1="36892" y1="46240" x2="21821" y2="44480"/>
                        <a14:foregroundMark x1="21821" y1="44480" x2="11617" y2="47360"/>
                        <a14:foregroundMark x1="3728" y1="69007" x2="3454" y2="69760"/>
                        <a14:foregroundMark x1="11617" y1="47360" x2="3731" y2="68999"/>
                        <a14:foregroundMark x1="3800" y1="69201" x2="21978" y2="39840"/>
                        <a14:foregroundMark x1="3454" y1="69760" x2="3785" y2="69226"/>
                        <a14:foregroundMark x1="21978" y1="39840" x2="41758" y2="57280"/>
                        <a14:foregroundMark x1="41758" y1="57280" x2="71272" y2="60320"/>
                        <a14:foregroundMark x1="71272" y1="60320" x2="93564" y2="47200"/>
                        <a14:foregroundMark x1="91502" y1="56348" x2="86028" y2="80640"/>
                        <a14:foregroundMark x1="92464" y1="52081" x2="92115" y2="53630"/>
                        <a14:foregroundMark x1="93564" y1="47200" x2="92642" y2="51290"/>
                        <a14:foregroundMark x1="73095" y1="86371" x2="72836" y2="86486"/>
                        <a14:foregroundMark x1="76382" y1="84915" x2="75710" y2="85213"/>
                        <a14:foregroundMark x1="86028" y1="80640" x2="77760" y2="84304"/>
                        <a14:foregroundMark x1="70663" y1="88504" x2="67347" y2="93760"/>
                        <a14:foregroundMark x1="67347" y1="93760" x2="64521" y2="86720"/>
                        <a14:foregroundMark x1="64521" y1="86720" x2="67202" y2="85432"/>
                        <a14:foregroundMark x1="78784" y1="73701" x2="86813" y2="54720"/>
                        <a14:foregroundMark x1="77683" y1="76304" x2="78367" y2="74686"/>
                        <a14:foregroundMark x1="86813" y1="54720" x2="73469" y2="17120"/>
                        <a14:foregroundMark x1="73469" y1="17120" x2="78179" y2="24320"/>
                        <a14:foregroundMark x1="78179" y1="24320" x2="77237" y2="22080"/>
                        <a14:foregroundMark x1="75353" y1="25120" x2="73940" y2="18400"/>
                        <a14:foregroundMark x1="73940" y1="18400" x2="53218" y2="12640"/>
                        <a14:foregroundMark x1="53218" y1="12640" x2="58556" y2="17760"/>
                        <a14:foregroundMark x1="58556" y1="17760" x2="45526" y2="13920"/>
                        <a14:foregroundMark x1="45526" y1="13920" x2="51491" y2="21440"/>
                        <a14:foregroundMark x1="51491" y1="21440" x2="53846" y2="31040"/>
                        <a14:foregroundMark x1="53846" y1="31040" x2="33752" y2="30880"/>
                        <a14:foregroundMark x1="33752" y1="30880" x2="29984" y2="38080"/>
                        <a14:foregroundMark x1="29984" y1="38080" x2="11617" y2="31200"/>
                        <a14:foregroundMark x1="11617" y1="31200" x2="6436" y2="35200"/>
                        <a14:foregroundMark x1="6436" y1="35200" x2="10989" y2="38080"/>
                        <a14:foregroundMark x1="10989" y1="38080" x2="16641" y2="51840"/>
                        <a14:foregroundMark x1="16641" y1="51840" x2="5181" y2="61760"/>
                        <a14:foregroundMark x1="5181" y1="61760" x2="15228" y2="65760"/>
                        <a14:foregroundMark x1="15228" y1="65760" x2="62009" y2="62400"/>
                        <a14:foregroundMark x1="62009" y1="62400" x2="64050" y2="57600"/>
                        <a14:foregroundMark x1="33438" y1="9120" x2="35008" y2="9600"/>
                        <a14:foregroundMark x1="34066" y1="6720" x2="33909" y2="8800"/>
                        <a14:foregroundMark x1="36421" y1="6240" x2="34537" y2="7200"/>
                        <a14:foregroundMark x1="37677" y1="5760" x2="31083" y2="5600"/>
                        <a14:foregroundMark x1="31083" y1="5600" x2="31711" y2="5440"/>
                        <a14:foregroundMark x1="83987" y1="8320" x2="83203" y2="14400"/>
                        <a14:foregroundMark x1="77417" y1="12390" x2="76295" y2="12000"/>
                        <a14:foregroundMark x1="81687" y1="13873" x2="77478" y2="12411"/>
                        <a14:foregroundMark x1="83203" y1="14400" x2="81920" y2="13954"/>
                        <a14:foregroundMark x1="77238" y1="13108" x2="85557" y2="22880"/>
                        <a14:foregroundMark x1="76295" y1="12000" x2="77214" y2="13079"/>
                        <a14:foregroundMark x1="85557" y1="22880" x2="92622" y2="45440"/>
                        <a14:foregroundMark x1="92622" y1="45440" x2="96860" y2="49440"/>
                        <a14:foregroundMark x1="96860" y1="49440" x2="96860" y2="49120"/>
                        <a14:foregroundMark x1="92151" y1="25120" x2="92151" y2="25120"/>
                        <a14:foregroundMark x1="86656" y1="31680" x2="86656" y2="31680"/>
                        <a14:foregroundMark x1="84458" y1="27360" x2="85871" y2="32640"/>
                        <a14:foregroundMark x1="85871" y1="32640" x2="84301" y2="29920"/>
                        <a14:foregroundMark x1="75510" y1="35040" x2="71743" y2="41280"/>
                        <a14:foregroundMark x1="71743" y1="41280" x2="73155" y2="35040"/>
                        <a14:foregroundMark x1="73155" y1="35040" x2="67661" y2="46880"/>
                        <a14:foregroundMark x1="67661" y1="46880" x2="66405" y2="43840"/>
                        <a14:foregroundMark x1="9035" y1="43645" x2="10361" y2="50400"/>
                        <a14:foregroundMark x1="8948" y1="43200" x2="9010" y2="43514"/>
                        <a14:foregroundMark x1="10361" y1="50400" x2="20251" y2="39200"/>
                        <a14:foregroundMark x1="20251" y1="39200" x2="33281" y2="41120"/>
                        <a14:foregroundMark x1="33281" y1="41120" x2="23391" y2="44160"/>
                        <a14:foregroundMark x1="23391" y1="44160" x2="9890" y2="44160"/>
                        <a14:foregroundMark x1="9094" y1="43496" x2="8163" y2="42720"/>
                        <a14:foregroundMark x1="9890" y1="44160" x2="9208" y2="43591"/>
                        <a14:foregroundMark x1="3925" y1="27840" x2="4867" y2="25920"/>
                        <a14:foregroundMark x1="43328" y1="8800" x2="46311" y2="38880"/>
                        <a14:foregroundMark x1="46311" y1="38880" x2="39089" y2="36000"/>
                        <a14:foregroundMark x1="39089" y1="36000" x2="45055" y2="36320"/>
                        <a14:foregroundMark x1="45055" y1="36320" x2="45683" y2="35680"/>
                        <a14:foregroundMark x1="30769" y1="90080" x2="24490" y2="93920"/>
                        <a14:backgroundMark x1="47567" y1="89760" x2="28893" y2="95862"/>
                        <a14:backgroundMark x1="46311" y1="88160" x2="52276" y2="90240"/>
                        <a14:backgroundMark x1="52276" y1="90240" x2="54631" y2="89280"/>
                        <a14:backgroundMark x1="73940" y1="83040" x2="73940" y2="83040"/>
                        <a14:backgroundMark x1="75981" y1="79680" x2="75981" y2="79680"/>
                        <a14:backgroundMark x1="75981" y1="82880" x2="75039" y2="83840"/>
                        <a14:backgroundMark x1="73940" y1="84960" x2="72214" y2="84960"/>
                        <a14:backgroundMark x1="71586" y1="84960" x2="71586" y2="84960"/>
                        <a14:backgroundMark x1="73626" y1="83520" x2="74411" y2="82880"/>
                        <a14:backgroundMark x1="74411" y1="82400" x2="75510" y2="80480"/>
                        <a14:backgroundMark x1="75981" y1="79680" x2="75981" y2="79680"/>
                        <a14:backgroundMark x1="80691" y1="72800" x2="81005" y2="73440"/>
                        <a14:backgroundMark x1="79592" y1="74720" x2="79592" y2="74720"/>
                        <a14:backgroundMark x1="78179" y1="76640" x2="73626" y2="82560"/>
                        <a14:backgroundMark x1="73626" y1="82560" x2="72214" y2="83040"/>
                        <a14:backgroundMark x1="70644" y1="84000" x2="67504" y2="85760"/>
                        <a14:backgroundMark x1="69702" y1="84960" x2="71586" y2="83840"/>
                        <a14:backgroundMark x1="72684" y1="83520" x2="72684" y2="83520"/>
                        <a14:backgroundMark x1="72684" y1="83520" x2="72684" y2="83520"/>
                        <a14:backgroundMark x1="96232" y1="76160" x2="93250" y2="80800"/>
                        <a14:backgroundMark x1="93250" y1="80800" x2="98744" y2="76000"/>
                        <a14:backgroundMark x1="98744" y1="76000" x2="98744" y2="76160"/>
                        <a14:backgroundMark x1="93878" y1="82880" x2="99058" y2="72320"/>
                        <a14:backgroundMark x1="99058" y1="72320" x2="97331" y2="76160"/>
                        <a14:backgroundMark x1="94819" y1="61280" x2="93093" y2="52640"/>
                        <a14:backgroundMark x1="93093" y1="52640" x2="96703" y2="55040"/>
                        <a14:backgroundMark x1="28885" y1="97440" x2="21821" y2="96480"/>
                        <a14:backgroundMark x1="21821" y1="96480" x2="17111" y2="98720"/>
                        <a14:backgroundMark x1="5338" y1="42080" x2="1099" y2="52800"/>
                        <a14:backgroundMark x1="3297" y1="42560" x2="3297" y2="39040"/>
                        <a14:backgroundMark x1="4396" y1="72320" x2="7535" y2="82560"/>
                        <a14:backgroundMark x1="7535" y1="82560" x2="5024" y2="72800"/>
                        <a14:backgroundMark x1="5024" y1="72800" x2="1884" y2="68640"/>
                        <a14:backgroundMark x1="96703" y1="27680" x2="94819" y2="33760"/>
                        <a14:backgroundMark x1="94819" y1="33760" x2="95290" y2="31520"/>
                        <a14:backgroundMark x1="81005" y1="11840" x2="80063" y2="7520"/>
                        <a14:backgroundMark x1="78336" y1="9920" x2="79749" y2="5120"/>
                        <a14:backgroundMark x1="82575" y1="3680" x2="79592" y2="6400"/>
                        <a14:backgroundMark x1="82575" y1="2720" x2="79906" y2="7520"/>
                        <a14:backgroundMark x1="79906" y1="7520" x2="78650" y2="7840"/>
                        <a14:backgroundMark x1="16484" y1="5440" x2="18367" y2="2560"/>
                      </a14:backgroundRemoval>
                    </a14:imgEffect>
                  </a14:imgLayer>
                </a14:imgProps>
              </a:ext>
            </a:extLst>
          </a:blip>
          <a:stretch>
            <a:fillRect/>
          </a:stretch>
        </p:blipFill>
        <p:spPr>
          <a:xfrm>
            <a:off x="-148119" y="180757"/>
            <a:ext cx="9037803" cy="8867546"/>
          </a:xfrm>
          <a:prstGeom prst="rect">
            <a:avLst/>
          </a:prstGeom>
        </p:spPr>
      </p:pic>
    </p:spTree>
    <p:extLst>
      <p:ext uri="{BB962C8B-B14F-4D97-AF65-F5344CB8AC3E}">
        <p14:creationId xmlns:p14="http://schemas.microsoft.com/office/powerpoint/2010/main" val="418145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DED842-254D-EF0E-C70B-106EFCD91B50}"/>
              </a:ext>
            </a:extLst>
          </p:cNvPr>
          <p:cNvSpPr>
            <a:spLocks noGrp="1"/>
          </p:cNvSpPr>
          <p:nvPr>
            <p:ph type="title"/>
          </p:nvPr>
        </p:nvSpPr>
        <p:spPr/>
        <p:txBody>
          <a:bodyPr/>
          <a:lstStyle/>
          <a:p>
            <a:r>
              <a:rPr lang="nb-NO" dirty="0"/>
              <a:t>Plan for dagen</a:t>
            </a:r>
          </a:p>
        </p:txBody>
      </p:sp>
      <p:sp>
        <p:nvSpPr>
          <p:cNvPr id="3" name="Plassholder for innhold 2">
            <a:extLst>
              <a:ext uri="{FF2B5EF4-FFF2-40B4-BE49-F238E27FC236}">
                <a16:creationId xmlns:a16="http://schemas.microsoft.com/office/drawing/2014/main" id="{583EDC03-2E1D-A6F4-AC53-60234C7287F9}"/>
              </a:ext>
            </a:extLst>
          </p:cNvPr>
          <p:cNvSpPr>
            <a:spLocks noGrp="1"/>
          </p:cNvSpPr>
          <p:nvPr>
            <p:ph sz="quarter" idx="11"/>
          </p:nvPr>
        </p:nvSpPr>
        <p:spPr>
          <a:xfrm>
            <a:off x="791369" y="3889612"/>
            <a:ext cx="7950200" cy="5459103"/>
          </a:xfrm>
        </p:spPr>
        <p:txBody>
          <a:bodyPr>
            <a:normAutofit/>
          </a:bodyPr>
          <a:lstStyle/>
          <a:p>
            <a:pPr>
              <a:lnSpc>
                <a:spcPct val="120000"/>
              </a:lnSpc>
            </a:pPr>
            <a:r>
              <a:rPr lang="nb-NO" sz="1800" dirty="0"/>
              <a:t>Russekontakt</a:t>
            </a:r>
          </a:p>
          <a:p>
            <a:pPr>
              <a:lnSpc>
                <a:spcPct val="120000"/>
              </a:lnSpc>
            </a:pPr>
            <a:r>
              <a:rPr lang="nb-NO" sz="1800" dirty="0"/>
              <a:t>Bli bedre kjent</a:t>
            </a:r>
          </a:p>
          <a:p>
            <a:pPr>
              <a:lnSpc>
                <a:spcPct val="120000"/>
              </a:lnSpc>
            </a:pPr>
            <a:r>
              <a:rPr lang="nb-NO" sz="1800" dirty="0"/>
              <a:t>Hvordan ønsker dere å arrangere deres avgangsmarkering?</a:t>
            </a:r>
          </a:p>
          <a:p>
            <a:pPr>
              <a:lnSpc>
                <a:spcPct val="120000"/>
              </a:lnSpc>
            </a:pPr>
            <a:r>
              <a:rPr lang="nb-NO" sz="1800" dirty="0"/>
              <a:t>Pause</a:t>
            </a:r>
          </a:p>
          <a:p>
            <a:pPr>
              <a:lnSpc>
                <a:spcPct val="120000"/>
              </a:lnSpc>
            </a:pPr>
            <a:r>
              <a:rPr lang="nb-NO" sz="1800" dirty="0"/>
              <a:t>Erfaring fra tidligere avgangselev</a:t>
            </a:r>
          </a:p>
          <a:p>
            <a:pPr>
              <a:lnSpc>
                <a:spcPct val="120000"/>
              </a:lnSpc>
            </a:pPr>
            <a:r>
              <a:rPr lang="nb-NO" sz="1800" dirty="0"/>
              <a:t>Veien til avgangsstyret</a:t>
            </a:r>
          </a:p>
          <a:p>
            <a:pPr>
              <a:lnSpc>
                <a:spcPct val="120000"/>
              </a:lnSpc>
            </a:pPr>
            <a:r>
              <a:rPr lang="nb-NO" sz="1800" dirty="0"/>
              <a:t>Pause</a:t>
            </a:r>
          </a:p>
          <a:p>
            <a:pPr marL="571500" lvl="1" indent="-285750">
              <a:lnSpc>
                <a:spcPct val="120000"/>
              </a:lnSpc>
            </a:pPr>
            <a:r>
              <a:rPr lang="nb-NO" sz="1800" dirty="0">
                <a:solidFill>
                  <a:schemeClr val="tx2"/>
                </a:solidFill>
              </a:rPr>
              <a:t>Årshjul</a:t>
            </a:r>
            <a:endParaRPr lang="nb-NO" sz="1800" dirty="0"/>
          </a:p>
          <a:p>
            <a:pPr marL="571500" lvl="1" indent="-285750">
              <a:lnSpc>
                <a:spcPct val="120000"/>
              </a:lnSpc>
            </a:pPr>
            <a:r>
              <a:rPr lang="nb-NO" sz="1800" dirty="0"/>
              <a:t>Drømmeplakat- valgfri</a:t>
            </a:r>
          </a:p>
          <a:p>
            <a:pPr marL="571500" lvl="1" indent="-285750">
              <a:lnSpc>
                <a:spcPct val="120000"/>
              </a:lnSpc>
            </a:pPr>
            <a:r>
              <a:rPr lang="nb-NO" sz="1800" dirty="0"/>
              <a:t>Neste møte</a:t>
            </a:r>
          </a:p>
          <a:p>
            <a:endParaRPr lang="nb-NO" sz="1000" dirty="0"/>
          </a:p>
        </p:txBody>
      </p:sp>
      <p:pic>
        <p:nvPicPr>
          <p:cNvPr id="6" name="Bilde 5">
            <a:extLst>
              <a:ext uri="{FF2B5EF4-FFF2-40B4-BE49-F238E27FC236}">
                <a16:creationId xmlns:a16="http://schemas.microsoft.com/office/drawing/2014/main" id="{FA14F2D5-FDBF-AE3C-C65F-2A844C89B662}"/>
              </a:ext>
            </a:extLst>
          </p:cNvPr>
          <p:cNvPicPr>
            <a:picLocks noChangeAspect="1"/>
          </p:cNvPicPr>
          <p:nvPr/>
        </p:nvPicPr>
        <p:blipFill>
          <a:blip r:embed="rId3"/>
          <a:stretch>
            <a:fillRect/>
          </a:stretch>
        </p:blipFill>
        <p:spPr>
          <a:xfrm>
            <a:off x="8741569" y="2591205"/>
            <a:ext cx="8741569" cy="5874333"/>
          </a:xfrm>
          <a:prstGeom prst="rect">
            <a:avLst/>
          </a:prstGeom>
        </p:spPr>
      </p:pic>
      <p:pic>
        <p:nvPicPr>
          <p:cNvPr id="8" name="Bilde 7">
            <a:extLst>
              <a:ext uri="{FF2B5EF4-FFF2-40B4-BE49-F238E27FC236}">
                <a16:creationId xmlns:a16="http://schemas.microsoft.com/office/drawing/2014/main" id="{ED890F18-BAF0-850E-1082-02C43E59A325}"/>
              </a:ext>
            </a:extLst>
          </p:cNvPr>
          <p:cNvPicPr>
            <a:picLocks noChangeAspect="1"/>
          </p:cNvPicPr>
          <p:nvPr/>
        </p:nvPicPr>
        <p:blipFill rotWithShape="1">
          <a:blip r:embed="rId4"/>
          <a:srcRect l="3391"/>
          <a:stretch/>
        </p:blipFill>
        <p:spPr>
          <a:xfrm>
            <a:off x="8741568" y="0"/>
            <a:ext cx="8741570" cy="2682165"/>
          </a:xfrm>
          <a:prstGeom prst="rect">
            <a:avLst/>
          </a:prstGeom>
        </p:spPr>
      </p:pic>
      <p:pic>
        <p:nvPicPr>
          <p:cNvPr id="9" name="Bilde 8">
            <a:extLst>
              <a:ext uri="{FF2B5EF4-FFF2-40B4-BE49-F238E27FC236}">
                <a16:creationId xmlns:a16="http://schemas.microsoft.com/office/drawing/2014/main" id="{FB63868C-9302-ECD2-F23A-F7789B266064}"/>
              </a:ext>
            </a:extLst>
          </p:cNvPr>
          <p:cNvPicPr>
            <a:picLocks noChangeAspect="1"/>
          </p:cNvPicPr>
          <p:nvPr/>
        </p:nvPicPr>
        <p:blipFill rotWithShape="1">
          <a:blip r:embed="rId4"/>
          <a:srcRect l="11152"/>
          <a:stretch/>
        </p:blipFill>
        <p:spPr>
          <a:xfrm>
            <a:off x="8741568" y="8293100"/>
            <a:ext cx="8741569" cy="1546225"/>
          </a:xfrm>
          <a:prstGeom prst="rect">
            <a:avLst/>
          </a:prstGeom>
        </p:spPr>
      </p:pic>
      <p:pic>
        <p:nvPicPr>
          <p:cNvPr id="11" name="Bilde 10">
            <a:extLst>
              <a:ext uri="{FF2B5EF4-FFF2-40B4-BE49-F238E27FC236}">
                <a16:creationId xmlns:a16="http://schemas.microsoft.com/office/drawing/2014/main" id="{1458662D-BA19-92DC-0943-1A1B1B98978C}"/>
              </a:ext>
            </a:extLst>
          </p:cNvPr>
          <p:cNvPicPr>
            <a:picLocks noChangeAspect="1"/>
          </p:cNvPicPr>
          <p:nvPr/>
        </p:nvPicPr>
        <p:blipFill>
          <a:blip r:embed="rId5"/>
          <a:stretch>
            <a:fillRect/>
          </a:stretch>
        </p:blipFill>
        <p:spPr>
          <a:xfrm>
            <a:off x="15831874" y="1097905"/>
            <a:ext cx="866896" cy="752580"/>
          </a:xfrm>
          <a:prstGeom prst="rect">
            <a:avLst/>
          </a:prstGeom>
        </p:spPr>
      </p:pic>
      <p:pic>
        <p:nvPicPr>
          <p:cNvPr id="13" name="Bilde 12">
            <a:extLst>
              <a:ext uri="{FF2B5EF4-FFF2-40B4-BE49-F238E27FC236}">
                <a16:creationId xmlns:a16="http://schemas.microsoft.com/office/drawing/2014/main" id="{FFA894C1-94C5-1C78-AB18-B5226762E7D0}"/>
              </a:ext>
            </a:extLst>
          </p:cNvPr>
          <p:cNvPicPr>
            <a:picLocks noChangeAspect="1"/>
          </p:cNvPicPr>
          <p:nvPr/>
        </p:nvPicPr>
        <p:blipFill>
          <a:blip r:embed="rId5"/>
          <a:stretch>
            <a:fillRect/>
          </a:stretch>
        </p:blipFill>
        <p:spPr>
          <a:xfrm>
            <a:off x="15172945" y="8798220"/>
            <a:ext cx="866896" cy="752580"/>
          </a:xfrm>
          <a:prstGeom prst="rect">
            <a:avLst/>
          </a:prstGeom>
        </p:spPr>
      </p:pic>
      <p:pic>
        <p:nvPicPr>
          <p:cNvPr id="15" name="Bilde 14">
            <a:extLst>
              <a:ext uri="{FF2B5EF4-FFF2-40B4-BE49-F238E27FC236}">
                <a16:creationId xmlns:a16="http://schemas.microsoft.com/office/drawing/2014/main" id="{DC98E30F-B093-7C33-F1DB-D9CC2D5B7D76}"/>
              </a:ext>
            </a:extLst>
          </p:cNvPr>
          <p:cNvPicPr>
            <a:picLocks noChangeAspect="1"/>
          </p:cNvPicPr>
          <p:nvPr/>
        </p:nvPicPr>
        <p:blipFill>
          <a:blip r:embed="rId5"/>
          <a:stretch>
            <a:fillRect/>
          </a:stretch>
        </p:blipFill>
        <p:spPr>
          <a:xfrm>
            <a:off x="10092406" y="387589"/>
            <a:ext cx="866896" cy="752580"/>
          </a:xfrm>
          <a:prstGeom prst="rect">
            <a:avLst/>
          </a:prstGeom>
        </p:spPr>
      </p:pic>
      <p:pic>
        <p:nvPicPr>
          <p:cNvPr id="17" name="Bilde 16">
            <a:extLst>
              <a:ext uri="{FF2B5EF4-FFF2-40B4-BE49-F238E27FC236}">
                <a16:creationId xmlns:a16="http://schemas.microsoft.com/office/drawing/2014/main" id="{AB02AA25-65D4-53D6-15DC-6A18C60F2B1C}"/>
              </a:ext>
            </a:extLst>
          </p:cNvPr>
          <p:cNvPicPr>
            <a:picLocks noChangeAspect="1"/>
          </p:cNvPicPr>
          <p:nvPr/>
        </p:nvPicPr>
        <p:blipFill>
          <a:blip r:embed="rId5"/>
          <a:stretch>
            <a:fillRect/>
          </a:stretch>
        </p:blipFill>
        <p:spPr>
          <a:xfrm>
            <a:off x="10225368" y="7879299"/>
            <a:ext cx="866896" cy="752580"/>
          </a:xfrm>
          <a:prstGeom prst="rect">
            <a:avLst/>
          </a:prstGeom>
        </p:spPr>
      </p:pic>
      <p:pic>
        <p:nvPicPr>
          <p:cNvPr id="19" name="Bilde 18">
            <a:extLst>
              <a:ext uri="{FF2B5EF4-FFF2-40B4-BE49-F238E27FC236}">
                <a16:creationId xmlns:a16="http://schemas.microsoft.com/office/drawing/2014/main" id="{78F7129A-35FA-64E0-5CBC-05A44E94AD4C}"/>
              </a:ext>
            </a:extLst>
          </p:cNvPr>
          <p:cNvPicPr>
            <a:picLocks noChangeAspect="1"/>
          </p:cNvPicPr>
          <p:nvPr/>
        </p:nvPicPr>
        <p:blipFill>
          <a:blip r:embed="rId5"/>
          <a:stretch>
            <a:fillRect/>
          </a:stretch>
        </p:blipFill>
        <p:spPr>
          <a:xfrm>
            <a:off x="11959160" y="2101755"/>
            <a:ext cx="866896" cy="752580"/>
          </a:xfrm>
          <a:prstGeom prst="rect">
            <a:avLst/>
          </a:prstGeom>
        </p:spPr>
      </p:pic>
    </p:spTree>
    <p:extLst>
      <p:ext uri="{BB962C8B-B14F-4D97-AF65-F5344CB8AC3E}">
        <p14:creationId xmlns:p14="http://schemas.microsoft.com/office/powerpoint/2010/main" val="3322240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A0A7"/>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F377969A-0D7E-4008-EF02-94C0A57FB237}"/>
              </a:ext>
            </a:extLst>
          </p:cNvPr>
          <p:cNvPicPr>
            <a:picLocks noChangeAspect="1"/>
          </p:cNvPicPr>
          <p:nvPr/>
        </p:nvPicPr>
        <p:blipFill>
          <a:blip r:embed="rId2"/>
          <a:stretch>
            <a:fillRect/>
          </a:stretch>
        </p:blipFill>
        <p:spPr>
          <a:xfrm>
            <a:off x="4135625" y="799436"/>
            <a:ext cx="9211888" cy="8240452"/>
          </a:xfrm>
          <a:prstGeom prst="rect">
            <a:avLst/>
          </a:prstGeom>
          <a:solidFill>
            <a:srgbClr val="008577"/>
          </a:solidFill>
        </p:spPr>
      </p:pic>
      <p:pic>
        <p:nvPicPr>
          <p:cNvPr id="10" name="Bilde 9">
            <a:extLst>
              <a:ext uri="{FF2B5EF4-FFF2-40B4-BE49-F238E27FC236}">
                <a16:creationId xmlns:a16="http://schemas.microsoft.com/office/drawing/2014/main" id="{851A31CD-87D5-B6F2-99B3-05CC1F65A227}"/>
              </a:ext>
            </a:extLst>
          </p:cNvPr>
          <p:cNvPicPr>
            <a:picLocks noChangeAspect="1"/>
          </p:cNvPicPr>
          <p:nvPr/>
        </p:nvPicPr>
        <p:blipFill>
          <a:blip r:embed="rId3"/>
          <a:stretch>
            <a:fillRect/>
          </a:stretch>
        </p:blipFill>
        <p:spPr>
          <a:xfrm>
            <a:off x="1372565" y="6564190"/>
            <a:ext cx="1512525" cy="1158748"/>
          </a:xfrm>
          <a:prstGeom prst="rect">
            <a:avLst/>
          </a:prstGeom>
        </p:spPr>
      </p:pic>
      <p:pic>
        <p:nvPicPr>
          <p:cNvPr id="12" name="Bilde 11">
            <a:extLst>
              <a:ext uri="{FF2B5EF4-FFF2-40B4-BE49-F238E27FC236}">
                <a16:creationId xmlns:a16="http://schemas.microsoft.com/office/drawing/2014/main" id="{7F5627FE-C814-2A90-7CD2-A95CF3DE5592}"/>
              </a:ext>
            </a:extLst>
          </p:cNvPr>
          <p:cNvPicPr>
            <a:picLocks noChangeAspect="1"/>
          </p:cNvPicPr>
          <p:nvPr/>
        </p:nvPicPr>
        <p:blipFill>
          <a:blip r:embed="rId4"/>
          <a:stretch>
            <a:fillRect/>
          </a:stretch>
        </p:blipFill>
        <p:spPr>
          <a:xfrm>
            <a:off x="14394905" y="7660697"/>
            <a:ext cx="958899" cy="857294"/>
          </a:xfrm>
          <a:prstGeom prst="rect">
            <a:avLst/>
          </a:prstGeom>
        </p:spPr>
      </p:pic>
      <p:pic>
        <p:nvPicPr>
          <p:cNvPr id="14" name="Bilde 13">
            <a:extLst>
              <a:ext uri="{FF2B5EF4-FFF2-40B4-BE49-F238E27FC236}">
                <a16:creationId xmlns:a16="http://schemas.microsoft.com/office/drawing/2014/main" id="{B7BB76EA-6BF3-7AA9-289A-D6D4F83E3772}"/>
              </a:ext>
            </a:extLst>
          </p:cNvPr>
          <p:cNvPicPr>
            <a:picLocks noChangeAspect="1"/>
          </p:cNvPicPr>
          <p:nvPr/>
        </p:nvPicPr>
        <p:blipFill>
          <a:blip r:embed="rId4"/>
          <a:stretch>
            <a:fillRect/>
          </a:stretch>
        </p:blipFill>
        <p:spPr>
          <a:xfrm rot="893987">
            <a:off x="15819165" y="2627672"/>
            <a:ext cx="705663" cy="630891"/>
          </a:xfrm>
          <a:prstGeom prst="rect">
            <a:avLst/>
          </a:prstGeom>
        </p:spPr>
      </p:pic>
      <p:pic>
        <p:nvPicPr>
          <p:cNvPr id="16" name="Bilde 15">
            <a:extLst>
              <a:ext uri="{FF2B5EF4-FFF2-40B4-BE49-F238E27FC236}">
                <a16:creationId xmlns:a16="http://schemas.microsoft.com/office/drawing/2014/main" id="{0467A5B1-C1D2-C528-E7D3-5F1E5CB32712}"/>
              </a:ext>
            </a:extLst>
          </p:cNvPr>
          <p:cNvPicPr>
            <a:picLocks noChangeAspect="1"/>
          </p:cNvPicPr>
          <p:nvPr/>
        </p:nvPicPr>
        <p:blipFill>
          <a:blip r:embed="rId4"/>
          <a:stretch>
            <a:fillRect/>
          </a:stretch>
        </p:blipFill>
        <p:spPr>
          <a:xfrm rot="687435">
            <a:off x="6795927" y="8976230"/>
            <a:ext cx="598102" cy="534727"/>
          </a:xfrm>
          <a:prstGeom prst="rect">
            <a:avLst/>
          </a:prstGeom>
        </p:spPr>
      </p:pic>
      <p:pic>
        <p:nvPicPr>
          <p:cNvPr id="18" name="Bilde 17">
            <a:extLst>
              <a:ext uri="{FF2B5EF4-FFF2-40B4-BE49-F238E27FC236}">
                <a16:creationId xmlns:a16="http://schemas.microsoft.com/office/drawing/2014/main" id="{2E1A9D5E-85C8-0EA3-7610-6E2194C420E2}"/>
              </a:ext>
            </a:extLst>
          </p:cNvPr>
          <p:cNvPicPr>
            <a:picLocks noChangeAspect="1"/>
          </p:cNvPicPr>
          <p:nvPr/>
        </p:nvPicPr>
        <p:blipFill>
          <a:blip r:embed="rId4"/>
          <a:stretch>
            <a:fillRect/>
          </a:stretch>
        </p:blipFill>
        <p:spPr>
          <a:xfrm rot="512044">
            <a:off x="1051012" y="2655637"/>
            <a:ext cx="643106" cy="574962"/>
          </a:xfrm>
          <a:prstGeom prst="rect">
            <a:avLst/>
          </a:prstGeom>
        </p:spPr>
      </p:pic>
      <p:pic>
        <p:nvPicPr>
          <p:cNvPr id="20" name="Bilde 19">
            <a:extLst>
              <a:ext uri="{FF2B5EF4-FFF2-40B4-BE49-F238E27FC236}">
                <a16:creationId xmlns:a16="http://schemas.microsoft.com/office/drawing/2014/main" id="{39EFC82B-B021-2B97-7047-B958220A7FFD}"/>
              </a:ext>
            </a:extLst>
          </p:cNvPr>
          <p:cNvPicPr>
            <a:picLocks noChangeAspect="1"/>
          </p:cNvPicPr>
          <p:nvPr/>
        </p:nvPicPr>
        <p:blipFill>
          <a:blip r:embed="rId4"/>
          <a:stretch>
            <a:fillRect/>
          </a:stretch>
        </p:blipFill>
        <p:spPr>
          <a:xfrm rot="776163">
            <a:off x="13589816" y="4601374"/>
            <a:ext cx="630681" cy="563854"/>
          </a:xfrm>
          <a:prstGeom prst="rect">
            <a:avLst/>
          </a:prstGeom>
        </p:spPr>
      </p:pic>
    </p:spTree>
    <p:extLst>
      <p:ext uri="{BB962C8B-B14F-4D97-AF65-F5344CB8AC3E}">
        <p14:creationId xmlns:p14="http://schemas.microsoft.com/office/powerpoint/2010/main" val="405743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E034-3274-C9FE-06D1-E74BDC601D7F}"/>
              </a:ext>
            </a:extLst>
          </p:cNvPr>
          <p:cNvSpPr>
            <a:spLocks noGrp="1"/>
          </p:cNvSpPr>
          <p:nvPr>
            <p:ph type="title"/>
          </p:nvPr>
        </p:nvSpPr>
        <p:spPr/>
        <p:txBody>
          <a:bodyPr/>
          <a:lstStyle/>
          <a:p>
            <a:r>
              <a:rPr lang="nb-NO" dirty="0"/>
              <a:t>Russekontakt</a:t>
            </a:r>
          </a:p>
        </p:txBody>
      </p:sp>
      <p:sp>
        <p:nvSpPr>
          <p:cNvPr id="3" name="Text Placeholder 2">
            <a:extLst>
              <a:ext uri="{FF2B5EF4-FFF2-40B4-BE49-F238E27FC236}">
                <a16:creationId xmlns:a16="http://schemas.microsoft.com/office/drawing/2014/main" id="{E237F671-DF37-3823-4E40-07A328AB8562}"/>
              </a:ext>
            </a:extLst>
          </p:cNvPr>
          <p:cNvSpPr>
            <a:spLocks noGrp="1"/>
          </p:cNvSpPr>
          <p:nvPr>
            <p:ph type="body" sz="quarter" idx="11"/>
          </p:nvPr>
        </p:nvSpPr>
        <p:spPr/>
        <p:txBody>
          <a:bodyPr/>
          <a:lstStyle/>
          <a:p>
            <a:r>
              <a:rPr lang="nb-NO" dirty="0"/>
              <a:t>*om deg selv og din rolle*</a:t>
            </a:r>
          </a:p>
        </p:txBody>
      </p:sp>
      <p:pic>
        <p:nvPicPr>
          <p:cNvPr id="7" name="Bilde 6" descr="Smilende lærer i klasserommet">
            <a:extLst>
              <a:ext uri="{FF2B5EF4-FFF2-40B4-BE49-F238E27FC236}">
                <a16:creationId xmlns:a16="http://schemas.microsoft.com/office/drawing/2014/main" id="{D7380561-FC22-C1A8-E522-698B09C4E01D}"/>
              </a:ext>
            </a:extLst>
          </p:cNvPr>
          <p:cNvPicPr>
            <a:picLocks noChangeAspect="1"/>
          </p:cNvPicPr>
          <p:nvPr/>
        </p:nvPicPr>
        <p:blipFill rotWithShape="1">
          <a:blip r:embed="rId3">
            <a:extLst>
              <a:ext uri="{28A0092B-C50C-407E-A947-70E740481C1C}">
                <a14:useLocalDpi xmlns:a14="http://schemas.microsoft.com/office/drawing/2010/main" val="0"/>
              </a:ext>
            </a:extLst>
          </a:blip>
          <a:srcRect l="20276" r="20494"/>
          <a:stretch/>
        </p:blipFill>
        <p:spPr>
          <a:xfrm>
            <a:off x="0" y="-1"/>
            <a:ext cx="8741569" cy="9839325"/>
          </a:xfrm>
          <a:prstGeom prst="rect">
            <a:avLst/>
          </a:prstGeom>
        </p:spPr>
      </p:pic>
    </p:spTree>
    <p:extLst>
      <p:ext uri="{BB962C8B-B14F-4D97-AF65-F5344CB8AC3E}">
        <p14:creationId xmlns:p14="http://schemas.microsoft.com/office/powerpoint/2010/main" val="3780962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E034-3274-C9FE-06D1-E74BDC601D7F}"/>
              </a:ext>
            </a:extLst>
          </p:cNvPr>
          <p:cNvSpPr>
            <a:spLocks noGrp="1"/>
          </p:cNvSpPr>
          <p:nvPr>
            <p:ph type="title"/>
          </p:nvPr>
        </p:nvSpPr>
        <p:spPr/>
        <p:txBody>
          <a:bodyPr/>
          <a:lstStyle/>
          <a:p>
            <a:r>
              <a:rPr lang="nb-NO" dirty="0"/>
              <a:t>Bli-kjent-bingo</a:t>
            </a:r>
          </a:p>
        </p:txBody>
      </p:sp>
      <p:sp>
        <p:nvSpPr>
          <p:cNvPr id="3" name="Text Placeholder 2">
            <a:extLst>
              <a:ext uri="{FF2B5EF4-FFF2-40B4-BE49-F238E27FC236}">
                <a16:creationId xmlns:a16="http://schemas.microsoft.com/office/drawing/2014/main" id="{E237F671-DF37-3823-4E40-07A328AB8562}"/>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Førstemann til å få 4 på rad roper «Bingo» og har vunnet</a:t>
            </a:r>
          </a:p>
          <a:p>
            <a:pPr marL="342900" indent="-342900">
              <a:buFont typeface="Arial" panose="020B0604020202020204" pitchFamily="34" charset="0"/>
              <a:buChar char="•"/>
            </a:pPr>
            <a:r>
              <a:rPr lang="nb-NO" dirty="0"/>
              <a:t>1 person kan kun gi ett kryss</a:t>
            </a:r>
          </a:p>
        </p:txBody>
      </p:sp>
      <p:pic>
        <p:nvPicPr>
          <p:cNvPr id="14" name="Bilde 13" descr="3D-gjengivelse av spill deler knyttet sammen med en rope">
            <a:extLst>
              <a:ext uri="{FF2B5EF4-FFF2-40B4-BE49-F238E27FC236}">
                <a16:creationId xmlns:a16="http://schemas.microsoft.com/office/drawing/2014/main" id="{E323E265-DD71-D9D4-6285-2909D4BEC1EB}"/>
              </a:ext>
            </a:extLst>
          </p:cNvPr>
          <p:cNvPicPr>
            <a:picLocks noChangeAspect="1"/>
          </p:cNvPicPr>
          <p:nvPr/>
        </p:nvPicPr>
        <p:blipFill rotWithShape="1">
          <a:blip r:embed="rId3">
            <a:extLst>
              <a:ext uri="{28A0092B-C50C-407E-A947-70E740481C1C}">
                <a14:useLocalDpi xmlns:a14="http://schemas.microsoft.com/office/drawing/2010/main" val="0"/>
              </a:ext>
            </a:extLst>
          </a:blip>
          <a:srcRect l="14535" r="18832"/>
          <a:stretch/>
        </p:blipFill>
        <p:spPr>
          <a:xfrm>
            <a:off x="8741568" y="-1"/>
            <a:ext cx="8741569" cy="9839325"/>
          </a:xfrm>
          <a:prstGeom prst="rect">
            <a:avLst/>
          </a:prstGeom>
        </p:spPr>
      </p:pic>
    </p:spTree>
    <p:extLst>
      <p:ext uri="{BB962C8B-B14F-4D97-AF65-F5344CB8AC3E}">
        <p14:creationId xmlns:p14="http://schemas.microsoft.com/office/powerpoint/2010/main" val="4126623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Person som holder presentasjon">
            <a:extLst>
              <a:ext uri="{FF2B5EF4-FFF2-40B4-BE49-F238E27FC236}">
                <a16:creationId xmlns:a16="http://schemas.microsoft.com/office/drawing/2014/main" id="{BE849186-F772-174F-92C4-E0B546DADE32}"/>
              </a:ext>
            </a:extLst>
          </p:cNvPr>
          <p:cNvPicPr>
            <a:picLocks noChangeAspect="1"/>
          </p:cNvPicPr>
          <p:nvPr/>
        </p:nvPicPr>
        <p:blipFill>
          <a:blip r:embed="rId3">
            <a:extLst>
              <a:ext uri="{28A0092B-C50C-407E-A947-70E740481C1C}">
                <a14:useLocalDpi xmlns:a14="http://schemas.microsoft.com/office/drawing/2010/main" val="0"/>
              </a:ext>
            </a:extLst>
          </a:blip>
          <a:srcRect l="30069" r="10628" b="-1"/>
          <a:stretch/>
        </p:blipFill>
        <p:spPr>
          <a:xfrm>
            <a:off x="0" y="-1"/>
            <a:ext cx="8741549" cy="9839325"/>
          </a:xfrm>
          <a:prstGeom prst="rect">
            <a:avLst/>
          </a:prstGeom>
          <a:noFill/>
        </p:spPr>
      </p:pic>
      <p:sp>
        <p:nvSpPr>
          <p:cNvPr id="2" name="Title 1">
            <a:extLst>
              <a:ext uri="{FF2B5EF4-FFF2-40B4-BE49-F238E27FC236}">
                <a16:creationId xmlns:a16="http://schemas.microsoft.com/office/drawing/2014/main" id="{3B21E034-3274-C9FE-06D1-E74BDC601D7F}"/>
              </a:ext>
            </a:extLst>
          </p:cNvPr>
          <p:cNvSpPr>
            <a:spLocks noGrp="1"/>
          </p:cNvSpPr>
          <p:nvPr>
            <p:ph type="title"/>
          </p:nvPr>
        </p:nvSpPr>
        <p:spPr>
          <a:xfrm>
            <a:off x="9729292" y="3157346"/>
            <a:ext cx="6912769" cy="1633538"/>
          </a:xfrm>
        </p:spPr>
        <p:txBody>
          <a:bodyPr anchor="b">
            <a:normAutofit/>
          </a:bodyPr>
          <a:lstStyle/>
          <a:p>
            <a:r>
              <a:rPr lang="nb-NO" dirty="0"/>
              <a:t>Runde</a:t>
            </a:r>
          </a:p>
        </p:txBody>
      </p:sp>
      <p:sp>
        <p:nvSpPr>
          <p:cNvPr id="3" name="Text Placeholder 2">
            <a:extLst>
              <a:ext uri="{FF2B5EF4-FFF2-40B4-BE49-F238E27FC236}">
                <a16:creationId xmlns:a16="http://schemas.microsoft.com/office/drawing/2014/main" id="{E237F671-DF37-3823-4E40-07A328AB8562}"/>
              </a:ext>
            </a:extLst>
          </p:cNvPr>
          <p:cNvSpPr>
            <a:spLocks noGrp="1"/>
          </p:cNvSpPr>
          <p:nvPr>
            <p:ph type="body" sz="quarter" idx="11"/>
          </p:nvPr>
        </p:nvSpPr>
        <p:spPr>
          <a:xfrm>
            <a:off x="9729292" y="5266140"/>
            <a:ext cx="6912769" cy="3741082"/>
          </a:xfrm>
        </p:spPr>
        <p:txBody>
          <a:bodyPr>
            <a:normAutofit/>
          </a:bodyPr>
          <a:lstStyle/>
          <a:p>
            <a:r>
              <a:rPr lang="nb-NO" dirty="0"/>
              <a:t>Alle introduserer seg selv med navn, rolle og sitt håp for avgangsfeiringen!</a:t>
            </a:r>
          </a:p>
          <a:p>
            <a:endParaRPr lang="nb-NO" dirty="0"/>
          </a:p>
        </p:txBody>
      </p:sp>
    </p:spTree>
    <p:extLst>
      <p:ext uri="{BB962C8B-B14F-4D97-AF65-F5344CB8AC3E}">
        <p14:creationId xmlns:p14="http://schemas.microsoft.com/office/powerpoint/2010/main" val="2461619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DC9094-9513-42C2-C3DD-630BDB47A98F}"/>
              </a:ext>
            </a:extLst>
          </p:cNvPr>
          <p:cNvSpPr>
            <a:spLocks noGrp="1"/>
          </p:cNvSpPr>
          <p:nvPr>
            <p:ph type="title"/>
          </p:nvPr>
        </p:nvSpPr>
        <p:spPr/>
        <p:txBody>
          <a:bodyPr/>
          <a:lstStyle/>
          <a:p>
            <a:r>
              <a:rPr lang="nb-NO" dirty="0"/>
              <a:t>Hvordan ønsker dere å arrangere deres avgangsmarkering?</a:t>
            </a:r>
            <a:endParaRPr lang="en-US" dirty="0"/>
          </a:p>
        </p:txBody>
      </p:sp>
    </p:spTree>
    <p:extLst>
      <p:ext uri="{BB962C8B-B14F-4D97-AF65-F5344CB8AC3E}">
        <p14:creationId xmlns:p14="http://schemas.microsoft.com/office/powerpoint/2010/main" val="55369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6DA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E034-3274-C9FE-06D1-E74BDC601D7F}"/>
              </a:ext>
            </a:extLst>
          </p:cNvPr>
          <p:cNvSpPr>
            <a:spLocks noGrp="1"/>
          </p:cNvSpPr>
          <p:nvPr>
            <p:ph type="title"/>
          </p:nvPr>
        </p:nvSpPr>
        <p:spPr>
          <a:xfrm>
            <a:off x="1245475" y="2006464"/>
            <a:ext cx="9553903" cy="1633538"/>
          </a:xfrm>
        </p:spPr>
        <p:txBody>
          <a:bodyPr/>
          <a:lstStyle/>
          <a:p>
            <a:r>
              <a:rPr lang="nb-NO" dirty="0"/>
              <a:t>IGP- Individuell- Gruppe- Plenum</a:t>
            </a:r>
          </a:p>
        </p:txBody>
      </p:sp>
      <p:sp>
        <p:nvSpPr>
          <p:cNvPr id="3" name="Text Placeholder 2">
            <a:extLst>
              <a:ext uri="{FF2B5EF4-FFF2-40B4-BE49-F238E27FC236}">
                <a16:creationId xmlns:a16="http://schemas.microsoft.com/office/drawing/2014/main" id="{E237F671-DF37-3823-4E40-07A328AB8562}"/>
              </a:ext>
            </a:extLst>
          </p:cNvPr>
          <p:cNvSpPr>
            <a:spLocks noGrp="1"/>
          </p:cNvSpPr>
          <p:nvPr>
            <p:ph type="body" sz="quarter" idx="11"/>
          </p:nvPr>
        </p:nvSpPr>
        <p:spPr>
          <a:xfrm>
            <a:off x="1284067" y="4713900"/>
            <a:ext cx="4840015" cy="1485423"/>
          </a:xfrm>
        </p:spPr>
        <p:txBody>
          <a:bodyPr>
            <a:normAutofit/>
          </a:bodyPr>
          <a:lstStyle/>
          <a:p>
            <a:r>
              <a:rPr lang="nb-NO" sz="3200" dirty="0"/>
              <a:t>1: Hva er viktig for en god avgangsfeiring?</a:t>
            </a:r>
            <a:endParaRPr lang="nb-NO" sz="1800" dirty="0"/>
          </a:p>
          <a:p>
            <a:endParaRPr lang="nb-NO" sz="1800" dirty="0"/>
          </a:p>
        </p:txBody>
      </p:sp>
      <p:pic>
        <p:nvPicPr>
          <p:cNvPr id="4" name="Bilde 3">
            <a:extLst>
              <a:ext uri="{FF2B5EF4-FFF2-40B4-BE49-F238E27FC236}">
                <a16:creationId xmlns:a16="http://schemas.microsoft.com/office/drawing/2014/main" id="{4F475291-C101-B9B6-A4D7-BC86D670B51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423" b="91369" l="7668" r="95847">
                        <a14:foregroundMark x1="62620" y1="12351" x2="62939" y2="5655"/>
                        <a14:foregroundMark x1="62939" y1="5655" x2="58466" y2="11458"/>
                        <a14:foregroundMark x1="58466" y1="11458" x2="62620" y2="12798"/>
                        <a14:foregroundMark x1="69010" y1="4315" x2="69010" y2="4315"/>
                        <a14:foregroundMark x1="69968" y1="3869" x2="69968" y2="3869"/>
                        <a14:foregroundMark x1="50160" y1="4464" x2="50160" y2="4464"/>
                        <a14:foregroundMark x1="49201" y1="4464" x2="49201" y2="4464"/>
                        <a14:foregroundMark x1="86901" y1="25298" x2="86901" y2="25298"/>
                        <a14:foregroundMark x1="88818" y1="75446" x2="88818" y2="75446"/>
                        <a14:foregroundMark x1="89457" y1="73661" x2="89457" y2="73661"/>
                        <a14:foregroundMark x1="96166" y1="77530" x2="96166" y2="77530"/>
                        <a14:foregroundMark x1="7668" y1="84970" x2="7668" y2="84970"/>
                        <a14:foregroundMark x1="28435" y1="89732" x2="28435" y2="89732"/>
                        <a14:foregroundMark x1="21406" y1="90476" x2="21406" y2="90476"/>
                        <a14:foregroundMark x1="64217" y1="90774" x2="64217" y2="90774"/>
                        <a14:foregroundMark x1="47284" y1="91369" x2="47284" y2="91369"/>
                        <a14:foregroundMark x1="21086" y1="91071" x2="21086" y2="91071"/>
                      </a14:backgroundRemoval>
                    </a14:imgEffect>
                  </a14:imgLayer>
                </a14:imgProps>
              </a:ext>
            </a:extLst>
          </a:blip>
          <a:stretch>
            <a:fillRect/>
          </a:stretch>
        </p:blipFill>
        <p:spPr>
          <a:xfrm>
            <a:off x="11666483" y="1827032"/>
            <a:ext cx="3650377" cy="7837230"/>
          </a:xfrm>
          <a:prstGeom prst="rect">
            <a:avLst/>
          </a:prstGeom>
        </p:spPr>
      </p:pic>
      <p:sp>
        <p:nvSpPr>
          <p:cNvPr id="5" name="Text Placeholder 2">
            <a:extLst>
              <a:ext uri="{FF2B5EF4-FFF2-40B4-BE49-F238E27FC236}">
                <a16:creationId xmlns:a16="http://schemas.microsoft.com/office/drawing/2014/main" id="{36EDC17B-671F-8FB4-2C77-736BB780BE81}"/>
              </a:ext>
            </a:extLst>
          </p:cNvPr>
          <p:cNvSpPr txBox="1">
            <a:spLocks/>
          </p:cNvSpPr>
          <p:nvPr/>
        </p:nvSpPr>
        <p:spPr>
          <a:xfrm>
            <a:off x="6557635" y="4328782"/>
            <a:ext cx="4840015" cy="3741082"/>
          </a:xfrm>
          <a:prstGeom prst="rect">
            <a:avLst/>
          </a:prstGeom>
        </p:spPr>
        <p:txBody>
          <a:bodyPr vert="horz" lIns="0" tIns="0" rIns="0" bIns="0" rtlCol="0">
            <a:normAutofit/>
          </a:bodyPr>
          <a:lstStyle>
            <a:lvl1pPr marL="0" indent="0" algn="l" defTabSz="1311250" rtl="0" eaLnBrk="1" latinLnBrk="0" hangingPunct="1">
              <a:lnSpc>
                <a:spcPct val="110000"/>
              </a:lnSpc>
              <a:spcBef>
                <a:spcPts val="0"/>
              </a:spcBef>
              <a:spcAft>
                <a:spcPts val="1300"/>
              </a:spcAft>
              <a:buFont typeface="Arial" panose="020B0604020202020204" pitchFamily="34" charset="0"/>
              <a:buNone/>
              <a:tabLst/>
              <a:defRPr sz="2200" kern="1200">
                <a:solidFill>
                  <a:schemeClr val="tx2"/>
                </a:solidFill>
                <a:latin typeface="+mn-lt"/>
                <a:ea typeface="+mn-ea"/>
                <a:cs typeface="+mn-cs"/>
              </a:defRPr>
            </a:lvl1pPr>
            <a:lvl2pPr marL="857250" indent="-269875" algn="l" defTabSz="1311250" rtl="0" eaLnBrk="1" latinLnBrk="0" hangingPunct="1">
              <a:lnSpc>
                <a:spcPct val="110000"/>
              </a:lnSpc>
              <a:spcBef>
                <a:spcPts val="717"/>
              </a:spcBef>
              <a:spcAft>
                <a:spcPts val="1400"/>
              </a:spcAft>
              <a:buFont typeface="Arial" panose="020B0604020202020204" pitchFamily="34" charset="0"/>
              <a:buChar char="•"/>
              <a:defRPr sz="2000" kern="1200">
                <a:solidFill>
                  <a:schemeClr val="tx2"/>
                </a:solidFill>
                <a:latin typeface="+mn-lt"/>
                <a:ea typeface="+mn-ea"/>
                <a:cs typeface="+mn-cs"/>
              </a:defRPr>
            </a:lvl2pPr>
            <a:lvl3pPr marL="1639062" indent="-327812" algn="l" defTabSz="1311250" rtl="0" eaLnBrk="1" latinLnBrk="0" hangingPunct="1">
              <a:lnSpc>
                <a:spcPct val="110000"/>
              </a:lnSpc>
              <a:spcBef>
                <a:spcPts val="717"/>
              </a:spcBef>
              <a:spcAft>
                <a:spcPts val="1200"/>
              </a:spcAft>
              <a:buFont typeface="Arial" panose="020B0604020202020204" pitchFamily="34" charset="0"/>
              <a:buChar char="•"/>
              <a:defRPr sz="1800" kern="1200">
                <a:solidFill>
                  <a:schemeClr val="tx2"/>
                </a:solidFill>
                <a:latin typeface="+mn-lt"/>
                <a:ea typeface="+mn-ea"/>
                <a:cs typeface="+mn-cs"/>
              </a:defRPr>
            </a:lvl3pPr>
            <a:lvl4pPr marL="2294687" indent="-327812" algn="l" defTabSz="1311250" rtl="0" eaLnBrk="1" latinLnBrk="0" hangingPunct="1">
              <a:lnSpc>
                <a:spcPct val="100000"/>
              </a:lnSpc>
              <a:spcBef>
                <a:spcPts val="717"/>
              </a:spcBef>
              <a:spcAft>
                <a:spcPts val="1000"/>
              </a:spcAft>
              <a:buFont typeface="Arial" panose="020B0604020202020204" pitchFamily="34" charset="0"/>
              <a:buChar char="•"/>
              <a:defRPr sz="1600" kern="1200">
                <a:solidFill>
                  <a:schemeClr val="tx2"/>
                </a:solidFill>
                <a:latin typeface="+mn-lt"/>
                <a:ea typeface="+mn-ea"/>
                <a:cs typeface="+mn-cs"/>
              </a:defRPr>
            </a:lvl4pPr>
            <a:lvl5pPr marL="2950312" indent="-327812" algn="l" defTabSz="1311250" rtl="0" eaLnBrk="1" latinLnBrk="0" hangingPunct="1">
              <a:lnSpc>
                <a:spcPct val="90000"/>
              </a:lnSpc>
              <a:spcBef>
                <a:spcPts val="717"/>
              </a:spcBef>
              <a:buFont typeface="Arial" panose="020B0604020202020204" pitchFamily="34" charset="0"/>
              <a:buChar char="•"/>
              <a:defRPr sz="1400" kern="1200">
                <a:solidFill>
                  <a:schemeClr val="tx2"/>
                </a:solidFill>
                <a:latin typeface="+mn-lt"/>
                <a:ea typeface="+mn-ea"/>
                <a:cs typeface="+mn-cs"/>
              </a:defRPr>
            </a:lvl5pPr>
            <a:lvl6pPr marL="3605936"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6pPr>
            <a:lvl7pPr marL="4261561"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7pPr>
            <a:lvl8pPr marL="4917186"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8pPr>
            <a:lvl9pPr marL="5572811"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9pPr>
          </a:lstStyle>
          <a:p>
            <a:pPr marL="342900" indent="-342900">
              <a:buFont typeface="Arial" panose="020B0604020202020204" pitchFamily="34" charset="0"/>
              <a:buChar char="•"/>
            </a:pPr>
            <a:r>
              <a:rPr lang="nb-NO" dirty="0">
                <a:solidFill>
                  <a:schemeClr val="tx1"/>
                </a:solidFill>
                <a:ea typeface="Tahoma" panose="020B0604030504040204" pitchFamily="34" charset="0"/>
                <a:cs typeface="Tahoma" panose="020B0604030504040204" pitchFamily="34" charset="0"/>
              </a:rPr>
              <a:t>1min individuelt, skrive </a:t>
            </a:r>
            <a:r>
              <a:rPr lang="nb-NO" dirty="0" err="1">
                <a:solidFill>
                  <a:schemeClr val="tx1"/>
                </a:solidFill>
                <a:ea typeface="Tahoma" panose="020B0604030504040204" pitchFamily="34" charset="0"/>
                <a:cs typeface="Tahoma" panose="020B0604030504040204" pitchFamily="34" charset="0"/>
              </a:rPr>
              <a:t>post-it</a:t>
            </a:r>
            <a:r>
              <a:rPr lang="nb-NO" dirty="0">
                <a:solidFill>
                  <a:schemeClr val="tx1"/>
                </a:solidFill>
                <a:ea typeface="Tahoma" panose="020B0604030504040204" pitchFamily="34" charset="0"/>
                <a:cs typeface="Tahoma" panose="020B0604030504040204" pitchFamily="34" charset="0"/>
              </a:rPr>
              <a:t> lapper</a:t>
            </a:r>
          </a:p>
          <a:p>
            <a:pPr marL="342900" indent="-342900">
              <a:buFont typeface="Arial" panose="020B0604020202020204" pitchFamily="34" charset="0"/>
              <a:buChar char="•"/>
            </a:pPr>
            <a:r>
              <a:rPr lang="nb-NO" dirty="0">
                <a:solidFill>
                  <a:schemeClr val="tx1"/>
                </a:solidFill>
                <a:ea typeface="Tahoma" panose="020B0604030504040204" pitchFamily="34" charset="0"/>
                <a:cs typeface="Tahoma" panose="020B0604030504040204" pitchFamily="34" charset="0"/>
              </a:rPr>
              <a:t>5min gruppe, snakke om en og en lapp og plassere på bordet</a:t>
            </a:r>
          </a:p>
          <a:p>
            <a:pPr marL="342900" indent="-342900">
              <a:buFont typeface="Arial" panose="020B0604020202020204" pitchFamily="34" charset="0"/>
              <a:buChar char="•"/>
            </a:pPr>
            <a:r>
              <a:rPr lang="nb-NO" dirty="0">
                <a:solidFill>
                  <a:schemeClr val="tx1"/>
                </a:solidFill>
                <a:ea typeface="Tahoma" panose="020B0604030504040204" pitchFamily="34" charset="0"/>
                <a:cs typeface="Tahoma" panose="020B0604030504040204" pitchFamily="34" charset="0"/>
              </a:rPr>
              <a:t>30sek gruppe, samle lapper til hovedkategorier </a:t>
            </a:r>
          </a:p>
          <a:p>
            <a:pPr marL="342900" indent="-342900">
              <a:buFont typeface="Arial" panose="020B0604020202020204" pitchFamily="34" charset="0"/>
              <a:buChar char="•"/>
            </a:pPr>
            <a:r>
              <a:rPr lang="nb-NO" dirty="0">
                <a:solidFill>
                  <a:schemeClr val="tx1"/>
                </a:solidFill>
                <a:ea typeface="Tahoma" panose="020B0604030504040204" pitchFamily="34" charset="0"/>
                <a:cs typeface="Tahoma" panose="020B0604030504040204" pitchFamily="34" charset="0"/>
              </a:rPr>
              <a:t>5-10 min plenum, gruppene presenterer sine hovedkategorier</a:t>
            </a:r>
          </a:p>
        </p:txBody>
      </p:sp>
    </p:spTree>
    <p:extLst>
      <p:ext uri="{BB962C8B-B14F-4D97-AF65-F5344CB8AC3E}">
        <p14:creationId xmlns:p14="http://schemas.microsoft.com/office/powerpoint/2010/main" val="129580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E034-3274-C9FE-06D1-E74BDC601D7F}"/>
              </a:ext>
            </a:extLst>
          </p:cNvPr>
          <p:cNvSpPr>
            <a:spLocks noGrp="1"/>
          </p:cNvSpPr>
          <p:nvPr>
            <p:ph type="title"/>
          </p:nvPr>
        </p:nvSpPr>
        <p:spPr>
          <a:xfrm>
            <a:off x="1245475" y="2006464"/>
            <a:ext cx="9553903" cy="1633538"/>
          </a:xfrm>
        </p:spPr>
        <p:txBody>
          <a:bodyPr/>
          <a:lstStyle/>
          <a:p>
            <a:r>
              <a:rPr lang="nb-NO" dirty="0"/>
              <a:t>IGP- Individuell- Gruppe- Plenum</a:t>
            </a:r>
          </a:p>
        </p:txBody>
      </p:sp>
      <p:sp>
        <p:nvSpPr>
          <p:cNvPr id="3" name="Text Placeholder 2">
            <a:extLst>
              <a:ext uri="{FF2B5EF4-FFF2-40B4-BE49-F238E27FC236}">
                <a16:creationId xmlns:a16="http://schemas.microsoft.com/office/drawing/2014/main" id="{E237F671-DF37-3823-4E40-07A328AB8562}"/>
              </a:ext>
            </a:extLst>
          </p:cNvPr>
          <p:cNvSpPr>
            <a:spLocks noGrp="1"/>
          </p:cNvSpPr>
          <p:nvPr>
            <p:ph type="body" sz="quarter" idx="11"/>
          </p:nvPr>
        </p:nvSpPr>
        <p:spPr>
          <a:xfrm>
            <a:off x="1245475" y="4782912"/>
            <a:ext cx="4840015" cy="1416411"/>
          </a:xfrm>
        </p:spPr>
        <p:txBody>
          <a:bodyPr>
            <a:normAutofit/>
          </a:bodyPr>
          <a:lstStyle/>
          <a:p>
            <a:r>
              <a:rPr lang="nb-NO" sz="3200" dirty="0"/>
              <a:t>2: Hvilke aktiviteter ønsker du å arrangere?</a:t>
            </a:r>
            <a:endParaRPr lang="nb-NO" sz="1800" dirty="0"/>
          </a:p>
          <a:p>
            <a:endParaRPr lang="nb-NO" sz="1800" dirty="0"/>
          </a:p>
        </p:txBody>
      </p:sp>
      <p:pic>
        <p:nvPicPr>
          <p:cNvPr id="4" name="Bilde 3">
            <a:extLst>
              <a:ext uri="{FF2B5EF4-FFF2-40B4-BE49-F238E27FC236}">
                <a16:creationId xmlns:a16="http://schemas.microsoft.com/office/drawing/2014/main" id="{4F475291-C101-B9B6-A4D7-BC86D670B51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423" b="91369" l="7668" r="95847">
                        <a14:foregroundMark x1="62620" y1="12351" x2="62939" y2="5655"/>
                        <a14:foregroundMark x1="62939" y1="5655" x2="58466" y2="11458"/>
                        <a14:foregroundMark x1="58466" y1="11458" x2="62620" y2="12798"/>
                        <a14:foregroundMark x1="69010" y1="4315" x2="69010" y2="4315"/>
                        <a14:foregroundMark x1="69968" y1="3869" x2="69968" y2="3869"/>
                        <a14:foregroundMark x1="50160" y1="4464" x2="50160" y2="4464"/>
                        <a14:foregroundMark x1="49201" y1="4464" x2="49201" y2="4464"/>
                        <a14:foregroundMark x1="86901" y1="25298" x2="86901" y2="25298"/>
                        <a14:foregroundMark x1="88818" y1="75446" x2="88818" y2="75446"/>
                        <a14:foregroundMark x1="89457" y1="73661" x2="89457" y2="73661"/>
                        <a14:foregroundMark x1="96166" y1="77530" x2="96166" y2="77530"/>
                        <a14:foregroundMark x1="7668" y1="84970" x2="7668" y2="84970"/>
                        <a14:foregroundMark x1="28435" y1="89732" x2="28435" y2="89732"/>
                        <a14:foregroundMark x1="21406" y1="90476" x2="21406" y2="90476"/>
                        <a14:foregroundMark x1="64217" y1="90774" x2="64217" y2="90774"/>
                        <a14:foregroundMark x1="47284" y1="91369" x2="47284" y2="91369"/>
                        <a14:foregroundMark x1="21086" y1="91071" x2="21086" y2="91071"/>
                      </a14:backgroundRemoval>
                    </a14:imgEffect>
                  </a14:imgLayer>
                </a14:imgProps>
              </a:ext>
            </a:extLst>
          </a:blip>
          <a:stretch>
            <a:fillRect/>
          </a:stretch>
        </p:blipFill>
        <p:spPr>
          <a:xfrm>
            <a:off x="11666483" y="1827032"/>
            <a:ext cx="3650377" cy="7837230"/>
          </a:xfrm>
          <a:prstGeom prst="rect">
            <a:avLst/>
          </a:prstGeom>
        </p:spPr>
      </p:pic>
      <p:sp>
        <p:nvSpPr>
          <p:cNvPr id="5" name="Text Placeholder 2">
            <a:extLst>
              <a:ext uri="{FF2B5EF4-FFF2-40B4-BE49-F238E27FC236}">
                <a16:creationId xmlns:a16="http://schemas.microsoft.com/office/drawing/2014/main" id="{36EDC17B-671F-8FB4-2C77-736BB780BE81}"/>
              </a:ext>
            </a:extLst>
          </p:cNvPr>
          <p:cNvSpPr txBox="1">
            <a:spLocks/>
          </p:cNvSpPr>
          <p:nvPr/>
        </p:nvSpPr>
        <p:spPr>
          <a:xfrm>
            <a:off x="6557635" y="4328782"/>
            <a:ext cx="4840015" cy="3741082"/>
          </a:xfrm>
          <a:prstGeom prst="rect">
            <a:avLst/>
          </a:prstGeom>
        </p:spPr>
        <p:txBody>
          <a:bodyPr vert="horz" lIns="0" tIns="0" rIns="0" bIns="0" rtlCol="0">
            <a:normAutofit/>
          </a:bodyPr>
          <a:lstStyle>
            <a:lvl1pPr marL="0" indent="0" algn="l" defTabSz="1311250" rtl="0" eaLnBrk="1" latinLnBrk="0" hangingPunct="1">
              <a:lnSpc>
                <a:spcPct val="110000"/>
              </a:lnSpc>
              <a:spcBef>
                <a:spcPts val="0"/>
              </a:spcBef>
              <a:spcAft>
                <a:spcPts val="1300"/>
              </a:spcAft>
              <a:buFont typeface="Arial" panose="020B0604020202020204" pitchFamily="34" charset="0"/>
              <a:buNone/>
              <a:tabLst/>
              <a:defRPr sz="2200" kern="1200">
                <a:solidFill>
                  <a:schemeClr val="tx2"/>
                </a:solidFill>
                <a:latin typeface="+mn-lt"/>
                <a:ea typeface="+mn-ea"/>
                <a:cs typeface="+mn-cs"/>
              </a:defRPr>
            </a:lvl1pPr>
            <a:lvl2pPr marL="857250" indent="-269875" algn="l" defTabSz="1311250" rtl="0" eaLnBrk="1" latinLnBrk="0" hangingPunct="1">
              <a:lnSpc>
                <a:spcPct val="110000"/>
              </a:lnSpc>
              <a:spcBef>
                <a:spcPts val="717"/>
              </a:spcBef>
              <a:spcAft>
                <a:spcPts val="1400"/>
              </a:spcAft>
              <a:buFont typeface="Arial" panose="020B0604020202020204" pitchFamily="34" charset="0"/>
              <a:buChar char="•"/>
              <a:defRPr sz="2000" kern="1200">
                <a:solidFill>
                  <a:schemeClr val="tx2"/>
                </a:solidFill>
                <a:latin typeface="+mn-lt"/>
                <a:ea typeface="+mn-ea"/>
                <a:cs typeface="+mn-cs"/>
              </a:defRPr>
            </a:lvl2pPr>
            <a:lvl3pPr marL="1639062" indent="-327812" algn="l" defTabSz="1311250" rtl="0" eaLnBrk="1" latinLnBrk="0" hangingPunct="1">
              <a:lnSpc>
                <a:spcPct val="110000"/>
              </a:lnSpc>
              <a:spcBef>
                <a:spcPts val="717"/>
              </a:spcBef>
              <a:spcAft>
                <a:spcPts val="1200"/>
              </a:spcAft>
              <a:buFont typeface="Arial" panose="020B0604020202020204" pitchFamily="34" charset="0"/>
              <a:buChar char="•"/>
              <a:defRPr sz="1800" kern="1200">
                <a:solidFill>
                  <a:schemeClr val="tx2"/>
                </a:solidFill>
                <a:latin typeface="+mn-lt"/>
                <a:ea typeface="+mn-ea"/>
                <a:cs typeface="+mn-cs"/>
              </a:defRPr>
            </a:lvl3pPr>
            <a:lvl4pPr marL="2294687" indent="-327812" algn="l" defTabSz="1311250" rtl="0" eaLnBrk="1" latinLnBrk="0" hangingPunct="1">
              <a:lnSpc>
                <a:spcPct val="100000"/>
              </a:lnSpc>
              <a:spcBef>
                <a:spcPts val="717"/>
              </a:spcBef>
              <a:spcAft>
                <a:spcPts val="1000"/>
              </a:spcAft>
              <a:buFont typeface="Arial" panose="020B0604020202020204" pitchFamily="34" charset="0"/>
              <a:buChar char="•"/>
              <a:defRPr sz="1600" kern="1200">
                <a:solidFill>
                  <a:schemeClr val="tx2"/>
                </a:solidFill>
                <a:latin typeface="+mn-lt"/>
                <a:ea typeface="+mn-ea"/>
                <a:cs typeface="+mn-cs"/>
              </a:defRPr>
            </a:lvl4pPr>
            <a:lvl5pPr marL="2950312" indent="-327812" algn="l" defTabSz="1311250" rtl="0" eaLnBrk="1" latinLnBrk="0" hangingPunct="1">
              <a:lnSpc>
                <a:spcPct val="90000"/>
              </a:lnSpc>
              <a:spcBef>
                <a:spcPts val="717"/>
              </a:spcBef>
              <a:buFont typeface="Arial" panose="020B0604020202020204" pitchFamily="34" charset="0"/>
              <a:buChar char="•"/>
              <a:defRPr sz="1400" kern="1200">
                <a:solidFill>
                  <a:schemeClr val="tx2"/>
                </a:solidFill>
                <a:latin typeface="+mn-lt"/>
                <a:ea typeface="+mn-ea"/>
                <a:cs typeface="+mn-cs"/>
              </a:defRPr>
            </a:lvl5pPr>
            <a:lvl6pPr marL="3605936"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6pPr>
            <a:lvl7pPr marL="4261561"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7pPr>
            <a:lvl8pPr marL="4917186"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8pPr>
            <a:lvl9pPr marL="5572811"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9pPr>
          </a:lstStyle>
          <a:p>
            <a:pPr marL="342900" indent="-342900">
              <a:buFont typeface="Arial" panose="020B0604020202020204" pitchFamily="34" charset="0"/>
              <a:buChar char="•"/>
            </a:pPr>
            <a:r>
              <a:rPr lang="nb-NO" dirty="0">
                <a:solidFill>
                  <a:schemeClr val="tx1"/>
                </a:solidFill>
                <a:ea typeface="Tahoma" panose="020B0604030504040204" pitchFamily="34" charset="0"/>
                <a:cs typeface="Tahoma" panose="020B0604030504040204" pitchFamily="34" charset="0"/>
              </a:rPr>
              <a:t>1min individuelt, skrive </a:t>
            </a:r>
            <a:r>
              <a:rPr lang="nb-NO" dirty="0" err="1">
                <a:solidFill>
                  <a:schemeClr val="tx1"/>
                </a:solidFill>
                <a:ea typeface="Tahoma" panose="020B0604030504040204" pitchFamily="34" charset="0"/>
                <a:cs typeface="Tahoma" panose="020B0604030504040204" pitchFamily="34" charset="0"/>
              </a:rPr>
              <a:t>post-it</a:t>
            </a:r>
            <a:r>
              <a:rPr lang="nb-NO" dirty="0">
                <a:solidFill>
                  <a:schemeClr val="tx1"/>
                </a:solidFill>
                <a:ea typeface="Tahoma" panose="020B0604030504040204" pitchFamily="34" charset="0"/>
                <a:cs typeface="Tahoma" panose="020B0604030504040204" pitchFamily="34" charset="0"/>
              </a:rPr>
              <a:t> lapper</a:t>
            </a:r>
          </a:p>
          <a:p>
            <a:pPr marL="342900" indent="-342900">
              <a:buFont typeface="Arial" panose="020B0604020202020204" pitchFamily="34" charset="0"/>
              <a:buChar char="•"/>
            </a:pPr>
            <a:r>
              <a:rPr lang="nb-NO" dirty="0">
                <a:solidFill>
                  <a:schemeClr val="tx1"/>
                </a:solidFill>
                <a:ea typeface="Tahoma" panose="020B0604030504040204" pitchFamily="34" charset="0"/>
                <a:cs typeface="Tahoma" panose="020B0604030504040204" pitchFamily="34" charset="0"/>
              </a:rPr>
              <a:t>5min gruppe, snakke om en og en lapp og plassere på bordet</a:t>
            </a:r>
          </a:p>
          <a:p>
            <a:pPr marL="342900" indent="-342900">
              <a:buFont typeface="Arial" panose="020B0604020202020204" pitchFamily="34" charset="0"/>
              <a:buChar char="•"/>
            </a:pPr>
            <a:r>
              <a:rPr lang="nb-NO" dirty="0">
                <a:solidFill>
                  <a:schemeClr val="tx1"/>
                </a:solidFill>
                <a:ea typeface="Tahoma" panose="020B0604030504040204" pitchFamily="34" charset="0"/>
                <a:cs typeface="Tahoma" panose="020B0604030504040204" pitchFamily="34" charset="0"/>
              </a:rPr>
              <a:t>30sek gruppe, samle lapper til hovedkategorier </a:t>
            </a:r>
          </a:p>
          <a:p>
            <a:pPr marL="342900" indent="-342900">
              <a:buFont typeface="Arial" panose="020B0604020202020204" pitchFamily="34" charset="0"/>
              <a:buChar char="•"/>
            </a:pPr>
            <a:r>
              <a:rPr lang="nb-NO" dirty="0">
                <a:solidFill>
                  <a:schemeClr val="tx1"/>
                </a:solidFill>
                <a:ea typeface="Tahoma" panose="020B0604030504040204" pitchFamily="34" charset="0"/>
                <a:cs typeface="Tahoma" panose="020B0604030504040204" pitchFamily="34" charset="0"/>
              </a:rPr>
              <a:t>5-10 min plenum, gruppene presenterer sine hovedkategorier</a:t>
            </a:r>
          </a:p>
          <a:p>
            <a:pPr marL="342900" indent="-342900">
              <a:buFont typeface="Arial" panose="020B0604020202020204" pitchFamily="34" charset="0"/>
              <a:buChar char="•"/>
            </a:pPr>
            <a:endParaRPr lang="nb-NO" dirty="0">
              <a:solidFill>
                <a:schemeClr val="tx1"/>
              </a:solidFill>
              <a:ea typeface="Tahoma" panose="020B0604030504040204" pitchFamily="34" charset="0"/>
              <a:cs typeface="Tahoma" panose="020B0604030504040204" pitchFamily="34" charset="0"/>
            </a:endParaRPr>
          </a:p>
          <a:p>
            <a:endParaRPr lang="nb-NO" sz="3200" dirty="0"/>
          </a:p>
        </p:txBody>
      </p:sp>
    </p:spTree>
    <p:extLst>
      <p:ext uri="{BB962C8B-B14F-4D97-AF65-F5344CB8AC3E}">
        <p14:creationId xmlns:p14="http://schemas.microsoft.com/office/powerpoint/2010/main" val="1290654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6DA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E034-3274-C9FE-06D1-E74BDC601D7F}"/>
              </a:ext>
            </a:extLst>
          </p:cNvPr>
          <p:cNvSpPr>
            <a:spLocks noGrp="1"/>
          </p:cNvSpPr>
          <p:nvPr>
            <p:ph type="title"/>
          </p:nvPr>
        </p:nvSpPr>
        <p:spPr>
          <a:xfrm>
            <a:off x="1245475" y="2006464"/>
            <a:ext cx="9553903" cy="1633538"/>
          </a:xfrm>
        </p:spPr>
        <p:txBody>
          <a:bodyPr/>
          <a:lstStyle/>
          <a:p>
            <a:r>
              <a:rPr lang="nb-NO" dirty="0"/>
              <a:t>IGP- Individuell- Gruppe- Plenum</a:t>
            </a:r>
          </a:p>
        </p:txBody>
      </p:sp>
      <p:sp>
        <p:nvSpPr>
          <p:cNvPr id="3" name="Text Placeholder 2">
            <a:extLst>
              <a:ext uri="{FF2B5EF4-FFF2-40B4-BE49-F238E27FC236}">
                <a16:creationId xmlns:a16="http://schemas.microsoft.com/office/drawing/2014/main" id="{E237F671-DF37-3823-4E40-07A328AB8562}"/>
              </a:ext>
            </a:extLst>
          </p:cNvPr>
          <p:cNvSpPr>
            <a:spLocks noGrp="1"/>
          </p:cNvSpPr>
          <p:nvPr>
            <p:ph type="body" sz="quarter" idx="11"/>
          </p:nvPr>
        </p:nvSpPr>
        <p:spPr>
          <a:xfrm>
            <a:off x="1245475" y="4810376"/>
            <a:ext cx="4840015" cy="1870542"/>
          </a:xfrm>
        </p:spPr>
        <p:txBody>
          <a:bodyPr>
            <a:normAutofit/>
          </a:bodyPr>
          <a:lstStyle/>
          <a:p>
            <a:r>
              <a:rPr lang="nb-NO" sz="3200" dirty="0"/>
              <a:t>3: Hva kan styret gjøre for at alle kan være med på disse arrangementene?</a:t>
            </a:r>
            <a:endParaRPr lang="nb-NO" sz="1800" dirty="0"/>
          </a:p>
        </p:txBody>
      </p:sp>
      <p:pic>
        <p:nvPicPr>
          <p:cNvPr id="4" name="Bilde 3">
            <a:extLst>
              <a:ext uri="{FF2B5EF4-FFF2-40B4-BE49-F238E27FC236}">
                <a16:creationId xmlns:a16="http://schemas.microsoft.com/office/drawing/2014/main" id="{4F475291-C101-B9B6-A4D7-BC86D670B51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423" b="91369" l="7668" r="95847">
                        <a14:foregroundMark x1="62620" y1="12351" x2="62939" y2="5655"/>
                        <a14:foregroundMark x1="62939" y1="5655" x2="58466" y2="11458"/>
                        <a14:foregroundMark x1="58466" y1="11458" x2="62620" y2="12798"/>
                        <a14:foregroundMark x1="69010" y1="4315" x2="69010" y2="4315"/>
                        <a14:foregroundMark x1="69968" y1="3869" x2="69968" y2="3869"/>
                        <a14:foregroundMark x1="50160" y1="4464" x2="50160" y2="4464"/>
                        <a14:foregroundMark x1="49201" y1="4464" x2="49201" y2="4464"/>
                        <a14:foregroundMark x1="86901" y1="25298" x2="86901" y2="25298"/>
                        <a14:foregroundMark x1="88818" y1="75446" x2="88818" y2="75446"/>
                        <a14:foregroundMark x1="89457" y1="73661" x2="89457" y2="73661"/>
                        <a14:foregroundMark x1="96166" y1="77530" x2="96166" y2="77530"/>
                        <a14:foregroundMark x1="7668" y1="84970" x2="7668" y2="84970"/>
                        <a14:foregroundMark x1="28435" y1="89732" x2="28435" y2="89732"/>
                        <a14:foregroundMark x1="21406" y1="90476" x2="21406" y2="90476"/>
                        <a14:foregroundMark x1="64217" y1="90774" x2="64217" y2="90774"/>
                        <a14:foregroundMark x1="47284" y1="91369" x2="47284" y2="91369"/>
                        <a14:foregroundMark x1="21086" y1="91071" x2="21086" y2="91071"/>
                      </a14:backgroundRemoval>
                    </a14:imgEffect>
                  </a14:imgLayer>
                </a14:imgProps>
              </a:ext>
            </a:extLst>
          </a:blip>
          <a:stretch>
            <a:fillRect/>
          </a:stretch>
        </p:blipFill>
        <p:spPr>
          <a:xfrm>
            <a:off x="11666483" y="1827032"/>
            <a:ext cx="3650377" cy="7837230"/>
          </a:xfrm>
          <a:prstGeom prst="rect">
            <a:avLst/>
          </a:prstGeom>
        </p:spPr>
      </p:pic>
      <p:sp>
        <p:nvSpPr>
          <p:cNvPr id="5" name="Text Placeholder 2">
            <a:extLst>
              <a:ext uri="{FF2B5EF4-FFF2-40B4-BE49-F238E27FC236}">
                <a16:creationId xmlns:a16="http://schemas.microsoft.com/office/drawing/2014/main" id="{36EDC17B-671F-8FB4-2C77-736BB780BE81}"/>
              </a:ext>
            </a:extLst>
          </p:cNvPr>
          <p:cNvSpPr txBox="1">
            <a:spLocks/>
          </p:cNvSpPr>
          <p:nvPr/>
        </p:nvSpPr>
        <p:spPr>
          <a:xfrm>
            <a:off x="6557635" y="4328782"/>
            <a:ext cx="4840015" cy="3741082"/>
          </a:xfrm>
          <a:prstGeom prst="rect">
            <a:avLst/>
          </a:prstGeom>
        </p:spPr>
        <p:txBody>
          <a:bodyPr vert="horz" lIns="0" tIns="0" rIns="0" bIns="0" rtlCol="0">
            <a:normAutofit/>
          </a:bodyPr>
          <a:lstStyle>
            <a:lvl1pPr marL="0" indent="0" algn="l" defTabSz="1311250" rtl="0" eaLnBrk="1" latinLnBrk="0" hangingPunct="1">
              <a:lnSpc>
                <a:spcPct val="110000"/>
              </a:lnSpc>
              <a:spcBef>
                <a:spcPts val="0"/>
              </a:spcBef>
              <a:spcAft>
                <a:spcPts val="1300"/>
              </a:spcAft>
              <a:buFont typeface="Arial" panose="020B0604020202020204" pitchFamily="34" charset="0"/>
              <a:buNone/>
              <a:tabLst/>
              <a:defRPr sz="2200" kern="1200">
                <a:solidFill>
                  <a:schemeClr val="tx2"/>
                </a:solidFill>
                <a:latin typeface="+mn-lt"/>
                <a:ea typeface="+mn-ea"/>
                <a:cs typeface="+mn-cs"/>
              </a:defRPr>
            </a:lvl1pPr>
            <a:lvl2pPr marL="857250" indent="-269875" algn="l" defTabSz="1311250" rtl="0" eaLnBrk="1" latinLnBrk="0" hangingPunct="1">
              <a:lnSpc>
                <a:spcPct val="110000"/>
              </a:lnSpc>
              <a:spcBef>
                <a:spcPts val="717"/>
              </a:spcBef>
              <a:spcAft>
                <a:spcPts val="1400"/>
              </a:spcAft>
              <a:buFont typeface="Arial" panose="020B0604020202020204" pitchFamily="34" charset="0"/>
              <a:buChar char="•"/>
              <a:defRPr sz="2000" kern="1200">
                <a:solidFill>
                  <a:schemeClr val="tx2"/>
                </a:solidFill>
                <a:latin typeface="+mn-lt"/>
                <a:ea typeface="+mn-ea"/>
                <a:cs typeface="+mn-cs"/>
              </a:defRPr>
            </a:lvl2pPr>
            <a:lvl3pPr marL="1639062" indent="-327812" algn="l" defTabSz="1311250" rtl="0" eaLnBrk="1" latinLnBrk="0" hangingPunct="1">
              <a:lnSpc>
                <a:spcPct val="110000"/>
              </a:lnSpc>
              <a:spcBef>
                <a:spcPts val="717"/>
              </a:spcBef>
              <a:spcAft>
                <a:spcPts val="1200"/>
              </a:spcAft>
              <a:buFont typeface="Arial" panose="020B0604020202020204" pitchFamily="34" charset="0"/>
              <a:buChar char="•"/>
              <a:defRPr sz="1800" kern="1200">
                <a:solidFill>
                  <a:schemeClr val="tx2"/>
                </a:solidFill>
                <a:latin typeface="+mn-lt"/>
                <a:ea typeface="+mn-ea"/>
                <a:cs typeface="+mn-cs"/>
              </a:defRPr>
            </a:lvl3pPr>
            <a:lvl4pPr marL="2294687" indent="-327812" algn="l" defTabSz="1311250" rtl="0" eaLnBrk="1" latinLnBrk="0" hangingPunct="1">
              <a:lnSpc>
                <a:spcPct val="100000"/>
              </a:lnSpc>
              <a:spcBef>
                <a:spcPts val="717"/>
              </a:spcBef>
              <a:spcAft>
                <a:spcPts val="1000"/>
              </a:spcAft>
              <a:buFont typeface="Arial" panose="020B0604020202020204" pitchFamily="34" charset="0"/>
              <a:buChar char="•"/>
              <a:defRPr sz="1600" kern="1200">
                <a:solidFill>
                  <a:schemeClr val="tx2"/>
                </a:solidFill>
                <a:latin typeface="+mn-lt"/>
                <a:ea typeface="+mn-ea"/>
                <a:cs typeface="+mn-cs"/>
              </a:defRPr>
            </a:lvl4pPr>
            <a:lvl5pPr marL="2950312" indent="-327812" algn="l" defTabSz="1311250" rtl="0" eaLnBrk="1" latinLnBrk="0" hangingPunct="1">
              <a:lnSpc>
                <a:spcPct val="90000"/>
              </a:lnSpc>
              <a:spcBef>
                <a:spcPts val="717"/>
              </a:spcBef>
              <a:buFont typeface="Arial" panose="020B0604020202020204" pitchFamily="34" charset="0"/>
              <a:buChar char="•"/>
              <a:defRPr sz="1400" kern="1200">
                <a:solidFill>
                  <a:schemeClr val="tx2"/>
                </a:solidFill>
                <a:latin typeface="+mn-lt"/>
                <a:ea typeface="+mn-ea"/>
                <a:cs typeface="+mn-cs"/>
              </a:defRPr>
            </a:lvl5pPr>
            <a:lvl6pPr marL="3605936"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6pPr>
            <a:lvl7pPr marL="4261561"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7pPr>
            <a:lvl8pPr marL="4917186"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8pPr>
            <a:lvl9pPr marL="5572811" indent="-327812" algn="l" defTabSz="1311250" rtl="0" eaLnBrk="1" latinLnBrk="0" hangingPunct="1">
              <a:lnSpc>
                <a:spcPct val="90000"/>
              </a:lnSpc>
              <a:spcBef>
                <a:spcPts val="717"/>
              </a:spcBef>
              <a:buFont typeface="Arial" panose="020B0604020202020204" pitchFamily="34" charset="0"/>
              <a:buChar char="•"/>
              <a:defRPr sz="2581" kern="1200">
                <a:solidFill>
                  <a:schemeClr val="tx1"/>
                </a:solidFill>
                <a:latin typeface="+mn-lt"/>
                <a:ea typeface="+mn-ea"/>
                <a:cs typeface="+mn-cs"/>
              </a:defRPr>
            </a:lvl9pPr>
          </a:lstStyle>
          <a:p>
            <a:pPr marL="342900" indent="-342900">
              <a:buFont typeface="Arial" panose="020B0604020202020204" pitchFamily="34" charset="0"/>
              <a:buChar char="•"/>
            </a:pPr>
            <a:r>
              <a:rPr lang="nb-NO" dirty="0">
                <a:solidFill>
                  <a:schemeClr val="tx1"/>
                </a:solidFill>
                <a:ea typeface="Tahoma" panose="020B0604030504040204" pitchFamily="34" charset="0"/>
                <a:cs typeface="Tahoma" panose="020B0604030504040204" pitchFamily="34" charset="0"/>
              </a:rPr>
              <a:t>1min individuelt, skrive </a:t>
            </a:r>
            <a:r>
              <a:rPr lang="nb-NO" dirty="0" err="1">
                <a:solidFill>
                  <a:schemeClr val="tx1"/>
                </a:solidFill>
                <a:ea typeface="Tahoma" panose="020B0604030504040204" pitchFamily="34" charset="0"/>
                <a:cs typeface="Tahoma" panose="020B0604030504040204" pitchFamily="34" charset="0"/>
              </a:rPr>
              <a:t>post-it</a:t>
            </a:r>
            <a:r>
              <a:rPr lang="nb-NO" dirty="0">
                <a:solidFill>
                  <a:schemeClr val="tx1"/>
                </a:solidFill>
                <a:ea typeface="Tahoma" panose="020B0604030504040204" pitchFamily="34" charset="0"/>
                <a:cs typeface="Tahoma" panose="020B0604030504040204" pitchFamily="34" charset="0"/>
              </a:rPr>
              <a:t> lapper</a:t>
            </a:r>
          </a:p>
          <a:p>
            <a:pPr marL="342900" indent="-342900">
              <a:buFont typeface="Arial" panose="020B0604020202020204" pitchFamily="34" charset="0"/>
              <a:buChar char="•"/>
            </a:pPr>
            <a:r>
              <a:rPr lang="nb-NO" dirty="0">
                <a:solidFill>
                  <a:schemeClr val="tx1"/>
                </a:solidFill>
                <a:ea typeface="Tahoma" panose="020B0604030504040204" pitchFamily="34" charset="0"/>
                <a:cs typeface="Tahoma" panose="020B0604030504040204" pitchFamily="34" charset="0"/>
              </a:rPr>
              <a:t>5min gruppe, snakke om en og en lapp og plassere på bordet</a:t>
            </a:r>
          </a:p>
          <a:p>
            <a:pPr marL="342900" indent="-342900">
              <a:buFont typeface="Arial" panose="020B0604020202020204" pitchFamily="34" charset="0"/>
              <a:buChar char="•"/>
            </a:pPr>
            <a:r>
              <a:rPr lang="nb-NO" dirty="0">
                <a:solidFill>
                  <a:schemeClr val="tx1"/>
                </a:solidFill>
                <a:ea typeface="Tahoma" panose="020B0604030504040204" pitchFamily="34" charset="0"/>
                <a:cs typeface="Tahoma" panose="020B0604030504040204" pitchFamily="34" charset="0"/>
              </a:rPr>
              <a:t>30sek gruppe, samle lapper til hovedkategorier </a:t>
            </a:r>
          </a:p>
          <a:p>
            <a:pPr marL="342900" indent="-342900">
              <a:buFont typeface="Arial" panose="020B0604020202020204" pitchFamily="34" charset="0"/>
              <a:buChar char="•"/>
            </a:pPr>
            <a:r>
              <a:rPr lang="nb-NO" dirty="0">
                <a:solidFill>
                  <a:schemeClr val="tx1"/>
                </a:solidFill>
                <a:ea typeface="Tahoma" panose="020B0604030504040204" pitchFamily="34" charset="0"/>
                <a:cs typeface="Tahoma" panose="020B0604030504040204" pitchFamily="34" charset="0"/>
              </a:rPr>
              <a:t>5-10 min plenum, gruppene presenterer sine hovedkategorier</a:t>
            </a:r>
          </a:p>
          <a:p>
            <a:endParaRPr lang="nb-NO" sz="3200" dirty="0"/>
          </a:p>
        </p:txBody>
      </p:sp>
    </p:spTree>
    <p:extLst>
      <p:ext uri="{BB962C8B-B14F-4D97-AF65-F5344CB8AC3E}">
        <p14:creationId xmlns:p14="http://schemas.microsoft.com/office/powerpoint/2010/main" val="1057239375"/>
      </p:ext>
    </p:extLst>
  </p:cSld>
  <p:clrMapOvr>
    <a:masterClrMapping/>
  </p:clrMapOvr>
</p:sld>
</file>

<file path=ppt/theme/theme1.xml><?xml version="1.0" encoding="utf-8"?>
<a:theme xmlns:a="http://schemas.openxmlformats.org/drawingml/2006/main" name="Office-tema">
  <a:themeElements>
    <a:clrScheme name="Voksne for Barn">
      <a:dk1>
        <a:sysClr val="windowText" lastClr="000000"/>
      </a:dk1>
      <a:lt1>
        <a:sysClr val="window" lastClr="FFFFFF"/>
      </a:lt1>
      <a:dk2>
        <a:srgbClr val="0C0A31"/>
      </a:dk2>
      <a:lt2>
        <a:srgbClr val="D6DAE5"/>
      </a:lt2>
      <a:accent1>
        <a:srgbClr val="1B2A5D"/>
      </a:accent1>
      <a:accent2>
        <a:srgbClr val="1C7E9C"/>
      </a:accent2>
      <a:accent3>
        <a:srgbClr val="E36634"/>
      </a:accent3>
      <a:accent4>
        <a:srgbClr val="FFDDC8"/>
      </a:accent4>
      <a:accent5>
        <a:srgbClr val="6D0075"/>
      </a:accent5>
      <a:accent6>
        <a:srgbClr val="A469B5"/>
      </a:accent6>
      <a:hlink>
        <a:srgbClr val="1B2A5D"/>
      </a:hlink>
      <a:folHlink>
        <a:srgbClr val="A469B5"/>
      </a:folHlink>
    </a:clrScheme>
    <a:fontScheme name="Voksne for Barn">
      <a:majorFont>
        <a:latin typeface="Pastiche Grotesque TT"/>
        <a:ea typeface=""/>
        <a:cs typeface=""/>
      </a:majorFont>
      <a:minorFont>
        <a:latin typeface="DM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m presentasjon - 2024" id="{4C4C2BC8-0200-44A6-BE43-596F00D47501}" vid="{090218E7-9C31-4C3C-BE66-176444276A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4EA5CF7084168408D04C6944A2A2863" ma:contentTypeVersion="19" ma:contentTypeDescription="Opprett et nytt dokument." ma:contentTypeScope="" ma:versionID="155e906d5330545e115b77ca3649925e">
  <xsd:schema xmlns:xsd="http://www.w3.org/2001/XMLSchema" xmlns:xs="http://www.w3.org/2001/XMLSchema" xmlns:p="http://schemas.microsoft.com/office/2006/metadata/properties" xmlns:ns2="dbbb80e0-930f-4cc0-a653-a32a2bd11a7b" xmlns:ns3="7e1b27ce-18a8-45bf-a469-99d72ea9821f" xmlns:ns4="http://schemas.microsoft.com/sharepoint/v4" targetNamespace="http://schemas.microsoft.com/office/2006/metadata/properties" ma:root="true" ma:fieldsID="9da65f5a30025cb59e22369ecf7cffc1" ns2:_="" ns3:_="" ns4:_="">
    <xsd:import namespace="dbbb80e0-930f-4cc0-a653-a32a2bd11a7b"/>
    <xsd:import namespace="7e1b27ce-18a8-45bf-a469-99d72ea9821f"/>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2:SharedWithUsers" minOccurs="0"/>
                <xsd:element ref="ns2:SharedWithDetail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bb80e0-930f-4cc0-a653-a32a2bd11a7b"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6" nillable="true" ma:displayName="Taxonomy Catch All Column" ma:hidden="true" ma:list="{8ca3c936-1fa4-4777-82ee-11b619b5e2c7}" ma:internalName="TaxCatchAll" ma:showField="CatchAllData" ma:web="dbbb80e0-930f-4cc0-a653-a32a2bd11a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e1b27ce-18a8-45bf-a469-99d72ea9821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emerkelapper" ma:readOnly="false" ma:fieldId="{5cf76f15-5ced-4ddc-b409-7134ff3c332f}" ma:taxonomyMulti="true" ma:sspId="69872920-8874-458c-b4b1-0395e122fb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haredWithUsers xmlns="dbbb80e0-930f-4cc0-a653-a32a2bd11a7b">
      <UserInfo>
        <DisplayName>Staale Vaage</DisplayName>
        <AccountId>536</AccountId>
        <AccountType/>
      </UserInfo>
      <UserInfo>
        <DisplayName>Merethe Toft</DisplayName>
        <AccountId>39</AccountId>
        <AccountType/>
      </UserInfo>
    </SharedWithUsers>
    <_dlc_DocId xmlns="dbbb80e0-930f-4cc0-a653-a32a2bd11a7b">XZ2SMR235X74-1828633435-140121</_dlc_DocId>
    <_dlc_DocIdUrl xmlns="dbbb80e0-930f-4cc0-a653-a32a2bd11a7b">
      <Url>https://vfbno.sharepoint.com/sites/Filarkiv/_layouts/15/DocIdRedir.aspx?ID=XZ2SMR235X74-1828633435-140121</Url>
      <Description>XZ2SMR235X74-1828633435-140121</Description>
    </_dlc_DocIdUrl>
    <lcf76f155ced4ddcb4097134ff3c332f xmlns="7e1b27ce-18a8-45bf-a469-99d72ea9821f">
      <Terms xmlns="http://schemas.microsoft.com/office/infopath/2007/PartnerControls"/>
    </lcf76f155ced4ddcb4097134ff3c332f>
    <TaxCatchAll xmlns="dbbb80e0-930f-4cc0-a653-a32a2bd11a7b" xsi:nil="true"/>
    <IconOverlay xmlns="http://schemas.microsoft.com/sharepoint/v4" xsi:nil="true"/>
  </documentManagement>
</p:properties>
</file>

<file path=customXml/itemProps1.xml><?xml version="1.0" encoding="utf-8"?>
<ds:datastoreItem xmlns:ds="http://schemas.openxmlformats.org/officeDocument/2006/customXml" ds:itemID="{5FF299F9-443D-481A-8260-629A175D5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bb80e0-930f-4cc0-a653-a32a2bd11a7b"/>
    <ds:schemaRef ds:uri="7e1b27ce-18a8-45bf-a469-99d72ea9821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C83AFA-24C8-467D-B1FD-756CDF4807D5}">
  <ds:schemaRefs>
    <ds:schemaRef ds:uri="http://schemas.microsoft.com/sharepoint/events"/>
  </ds:schemaRefs>
</ds:datastoreItem>
</file>

<file path=customXml/itemProps3.xml><?xml version="1.0" encoding="utf-8"?>
<ds:datastoreItem xmlns:ds="http://schemas.openxmlformats.org/officeDocument/2006/customXml" ds:itemID="{01B1D723-362A-4842-9F77-EA4E299B55D4}">
  <ds:schemaRefs>
    <ds:schemaRef ds:uri="http://schemas.microsoft.com/sharepoint/v3/contenttype/forms"/>
  </ds:schemaRefs>
</ds:datastoreItem>
</file>

<file path=customXml/itemProps4.xml><?xml version="1.0" encoding="utf-8"?>
<ds:datastoreItem xmlns:ds="http://schemas.openxmlformats.org/officeDocument/2006/customXml" ds:itemID="{C2E71EFF-7C07-4E8A-9966-7ACA50EA35F2}">
  <ds:schemaRefs>
    <ds:schemaRef ds:uri="http://purl.org/dc/elements/1.1/"/>
    <ds:schemaRef ds:uri="http://schemas.microsoft.com/office/2006/metadata/properties"/>
    <ds:schemaRef ds:uri="http://schemas.openxmlformats.org/package/2006/metadata/core-properties"/>
    <ds:schemaRef ds:uri="dbbb80e0-930f-4cc0-a653-a32a2bd11a7b"/>
    <ds:schemaRef ds:uri="http://schemas.microsoft.com/office/infopath/2007/PartnerControls"/>
    <ds:schemaRef ds:uri="http://purl.org/dc/terms/"/>
    <ds:schemaRef ds:uri="7e1b27ce-18a8-45bf-a469-99d72ea9821f"/>
    <ds:schemaRef ds:uri="http://purl.org/dc/dcmitype/"/>
    <ds:schemaRef ds:uri="http://schemas.microsoft.com/office/2006/documentManagement/types"/>
    <ds:schemaRef ds:uri="http://schemas.microsoft.com/sharepoint/v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Tom presentasjon - 2024</Template>
  <TotalTime>1446</TotalTime>
  <Words>1870</Words>
  <Application>Microsoft Office PowerPoint</Application>
  <PresentationFormat>Egendefinert</PresentationFormat>
  <Paragraphs>152</Paragraphs>
  <Slides>20</Slides>
  <Notes>15</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20</vt:i4>
      </vt:variant>
    </vt:vector>
  </HeadingPairs>
  <TitlesOfParts>
    <vt:vector size="27" baseType="lpstr">
      <vt:lpstr>Aptos</vt:lpstr>
      <vt:lpstr>Arial</vt:lpstr>
      <vt:lpstr>Calibri</vt:lpstr>
      <vt:lpstr>DM Sans</vt:lpstr>
      <vt:lpstr>Pastiche Grotesque TT</vt:lpstr>
      <vt:lpstr>Tahoma</vt:lpstr>
      <vt:lpstr>Office-tema</vt:lpstr>
      <vt:lpstr>Workshop med avgangsstyret</vt:lpstr>
      <vt:lpstr>Plan for dagen</vt:lpstr>
      <vt:lpstr>Russekontakt</vt:lpstr>
      <vt:lpstr>Bli-kjent-bingo</vt:lpstr>
      <vt:lpstr>Runde</vt:lpstr>
      <vt:lpstr>Hvordan ønsker dere å arrangere deres avgangsmarkering?</vt:lpstr>
      <vt:lpstr>IGP- Individuell- Gruppe- Plenum</vt:lpstr>
      <vt:lpstr>IGP- Individuell- Gruppe- Plenum</vt:lpstr>
      <vt:lpstr>IGP- Individuell- Gruppe- Plenum</vt:lpstr>
      <vt:lpstr>15min pause</vt:lpstr>
      <vt:lpstr>Erfaring fra tidligere avgangselev </vt:lpstr>
      <vt:lpstr>Veien til avgangsstyret</vt:lpstr>
      <vt:lpstr>Pause 15min</vt:lpstr>
      <vt:lpstr>Årshjul</vt:lpstr>
      <vt:lpstr>Hvordan kan du bidra til å få gjennomført årshjulet?</vt:lpstr>
      <vt:lpstr>Jobb i relevante grupper med hvordan deres roller kan bidra til å gjennomføre aktivitetene i årshjulet!</vt:lpstr>
      <vt:lpstr>Hver gruppe presenterer hvordan de skal bidra til å få gjennomført årshjulet!</vt:lpstr>
      <vt:lpstr>Drømmeplakat</vt:lpstr>
      <vt:lpstr>Neste møte!</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Tuva Bjerke</dc:creator>
  <cp:lastModifiedBy>Tuva Bjerke</cp:lastModifiedBy>
  <cp:revision>3</cp:revision>
  <dcterms:created xsi:type="dcterms:W3CDTF">2024-07-02T10:22:30Z</dcterms:created>
  <dcterms:modified xsi:type="dcterms:W3CDTF">2025-08-07T15:57:39Z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0x01010004EA5CF7084168408D04C6944A2A2863</vt:lpwstr>
  </property>
  <property fmtid="{D5CDD505-2E9C-101B-9397-08002B2CF9AE}" pid="3" name="_dlc_DocIdItemGuid">
    <vt:lpwstr>61b06c81-eae4-418a-ba33-61f13c981887</vt:lpwstr>
  </property>
  <property fmtid="{D5CDD505-2E9C-101B-9397-08002B2CF9AE}" pid="4" name="MediaServiceImageTags">
    <vt:lpwstr/>
  </property>
</Properties>
</file>