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1" r:id="rId5"/>
    <p:sldMasterId id="2147483773" r:id="rId6"/>
  </p:sldMasterIdLst>
  <p:notesMasterIdLst>
    <p:notesMasterId r:id="rId51"/>
  </p:notesMasterIdLst>
  <p:handoutMasterIdLst>
    <p:handoutMasterId r:id="rId52"/>
  </p:handoutMasterIdLst>
  <p:sldIdLst>
    <p:sldId id="256" r:id="rId7"/>
    <p:sldId id="429" r:id="rId8"/>
    <p:sldId id="333" r:id="rId9"/>
    <p:sldId id="331" r:id="rId10"/>
    <p:sldId id="425" r:id="rId11"/>
    <p:sldId id="415" r:id="rId12"/>
    <p:sldId id="420" r:id="rId13"/>
    <p:sldId id="390" r:id="rId14"/>
    <p:sldId id="365" r:id="rId15"/>
    <p:sldId id="302" r:id="rId16"/>
    <p:sldId id="380" r:id="rId17"/>
    <p:sldId id="411" r:id="rId18"/>
    <p:sldId id="391" r:id="rId19"/>
    <p:sldId id="353" r:id="rId20"/>
    <p:sldId id="306" r:id="rId21"/>
    <p:sldId id="311" r:id="rId22"/>
    <p:sldId id="261" r:id="rId23"/>
    <p:sldId id="428" r:id="rId24"/>
    <p:sldId id="301" r:id="rId25"/>
    <p:sldId id="416" r:id="rId26"/>
    <p:sldId id="424" r:id="rId27"/>
    <p:sldId id="422" r:id="rId28"/>
    <p:sldId id="387" r:id="rId29"/>
    <p:sldId id="392" r:id="rId30"/>
    <p:sldId id="393" r:id="rId31"/>
    <p:sldId id="421" r:id="rId32"/>
    <p:sldId id="277" r:id="rId33"/>
    <p:sldId id="423" r:id="rId34"/>
    <p:sldId id="290" r:id="rId35"/>
    <p:sldId id="291" r:id="rId36"/>
    <p:sldId id="408" r:id="rId37"/>
    <p:sldId id="417" r:id="rId38"/>
    <p:sldId id="366" r:id="rId39"/>
    <p:sldId id="356" r:id="rId40"/>
    <p:sldId id="418" r:id="rId41"/>
    <p:sldId id="262" r:id="rId42"/>
    <p:sldId id="350" r:id="rId43"/>
    <p:sldId id="419" r:id="rId44"/>
    <p:sldId id="357" r:id="rId45"/>
    <p:sldId id="330" r:id="rId46"/>
    <p:sldId id="372" r:id="rId47"/>
    <p:sldId id="427" r:id="rId48"/>
    <p:sldId id="430" r:id="rId49"/>
    <p:sldId id="341" r:id="rId5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889C"/>
    <a:srgbClr val="36657A"/>
    <a:srgbClr val="C5D9F7"/>
    <a:srgbClr val="F34F0D"/>
    <a:srgbClr val="E099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19A490-4530-0FF2-1243-F37E047489BB}" v="7" dt="2025-01-26T15:21:21.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6/11/relationships/changesInfo" Target="changesInfos/changesInfo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je Hrafa Tjersland" userId="4a5b89ac-b8c3-4d28-8293-b93445d4618c" providerId="ADAL" clId="{E436405A-A118-448D-AE54-6AD2778DCB60}"/>
    <pc:docChg chg="undo custSel addSld delSld modSld sldOrd">
      <pc:chgData name="Silje Hrafa Tjersland" userId="4a5b89ac-b8c3-4d28-8293-b93445d4618c" providerId="ADAL" clId="{E436405A-A118-448D-AE54-6AD2778DCB60}" dt="2024-10-29T15:53:52.937" v="2254"/>
      <pc:docMkLst>
        <pc:docMk/>
      </pc:docMkLst>
      <pc:sldChg chg="modSp mod">
        <pc:chgData name="Silje Hrafa Tjersland" userId="4a5b89ac-b8c3-4d28-8293-b93445d4618c" providerId="ADAL" clId="{E436405A-A118-448D-AE54-6AD2778DCB60}" dt="2024-10-29T15:17:31.012" v="712" actId="20577"/>
        <pc:sldMkLst>
          <pc:docMk/>
          <pc:sldMk cId="2811226667" sldId="256"/>
        </pc:sldMkLst>
        <pc:spChg chg="mod">
          <ac:chgData name="Silje Hrafa Tjersland" userId="4a5b89ac-b8c3-4d28-8293-b93445d4618c" providerId="ADAL" clId="{E436405A-A118-448D-AE54-6AD2778DCB60}" dt="2024-10-29T15:17:15.038" v="706" actId="20577"/>
          <ac:spMkLst>
            <pc:docMk/>
            <pc:sldMk cId="2811226667" sldId="256"/>
            <ac:spMk id="2" creationId="{3AFE6E81-A72C-4568-826A-B805740C3BC7}"/>
          </ac:spMkLst>
        </pc:spChg>
        <pc:spChg chg="mod">
          <ac:chgData name="Silje Hrafa Tjersland" userId="4a5b89ac-b8c3-4d28-8293-b93445d4618c" providerId="ADAL" clId="{E436405A-A118-448D-AE54-6AD2778DCB60}" dt="2024-10-29T15:17:31.012" v="712" actId="20577"/>
          <ac:spMkLst>
            <pc:docMk/>
            <pc:sldMk cId="2811226667" sldId="256"/>
            <ac:spMk id="3" creationId="{D8068C78-4326-41A2-A029-24D62EB430CA}"/>
          </ac:spMkLst>
        </pc:spChg>
      </pc:sldChg>
      <pc:sldChg chg="modSp mod">
        <pc:chgData name="Silje Hrafa Tjersland" userId="4a5b89ac-b8c3-4d28-8293-b93445d4618c" providerId="ADAL" clId="{E436405A-A118-448D-AE54-6AD2778DCB60}" dt="2024-10-28T12:14:39.518" v="651" actId="20577"/>
        <pc:sldMkLst>
          <pc:docMk/>
          <pc:sldMk cId="1443018240" sldId="261"/>
        </pc:sldMkLst>
        <pc:spChg chg="mod">
          <ac:chgData name="Silje Hrafa Tjersland" userId="4a5b89ac-b8c3-4d28-8293-b93445d4618c" providerId="ADAL" clId="{E436405A-A118-448D-AE54-6AD2778DCB60}" dt="2024-10-28T12:14:04.998" v="636" actId="313"/>
          <ac:spMkLst>
            <pc:docMk/>
            <pc:sldMk cId="1443018240" sldId="261"/>
            <ac:spMk id="2" creationId="{1F49F20D-95CF-8B64-1163-FEA4CED82835}"/>
          </ac:spMkLst>
        </pc:spChg>
        <pc:spChg chg="mod">
          <ac:chgData name="Silje Hrafa Tjersland" userId="4a5b89ac-b8c3-4d28-8293-b93445d4618c" providerId="ADAL" clId="{E436405A-A118-448D-AE54-6AD2778DCB60}" dt="2024-10-28T12:14:39.518" v="651" actId="20577"/>
          <ac:spMkLst>
            <pc:docMk/>
            <pc:sldMk cId="1443018240" sldId="261"/>
            <ac:spMk id="3" creationId="{EECDB2ED-0C42-895F-7DCF-4BE32422CE64}"/>
          </ac:spMkLst>
        </pc:spChg>
      </pc:sldChg>
      <pc:sldChg chg="modSp del mod delDesignElem">
        <pc:chgData name="Silje Hrafa Tjersland" userId="4a5b89ac-b8c3-4d28-8293-b93445d4618c" providerId="ADAL" clId="{E436405A-A118-448D-AE54-6AD2778DCB60}" dt="2024-10-28T12:13:11.963" v="613" actId="2696"/>
        <pc:sldMkLst>
          <pc:docMk/>
          <pc:sldMk cId="3268173420" sldId="261"/>
        </pc:sldMkLst>
      </pc:sldChg>
      <pc:sldChg chg="modSp del mod">
        <pc:chgData name="Silje Hrafa Tjersland" userId="4a5b89ac-b8c3-4d28-8293-b93445d4618c" providerId="ADAL" clId="{E436405A-A118-448D-AE54-6AD2778DCB60}" dt="2024-10-28T11:54:03.659" v="21" actId="20577"/>
        <pc:sldMkLst>
          <pc:docMk/>
          <pc:sldMk cId="664209285" sldId="262"/>
        </pc:sldMkLst>
        <pc:spChg chg="mod">
          <ac:chgData name="Silje Hrafa Tjersland" userId="4a5b89ac-b8c3-4d28-8293-b93445d4618c" providerId="ADAL" clId="{E436405A-A118-448D-AE54-6AD2778DCB60}" dt="2024-10-28T11:54:03.659" v="21" actId="20577"/>
          <ac:spMkLst>
            <pc:docMk/>
            <pc:sldMk cId="664209285" sldId="262"/>
            <ac:spMk id="2" creationId="{8F8F5E31-0404-D2D7-8427-35C4E1F0143F}"/>
          </ac:spMkLst>
        </pc:spChg>
      </pc:sldChg>
      <pc:sldChg chg="modSp mod ord modAnim">
        <pc:chgData name="Silje Hrafa Tjersland" userId="4a5b89ac-b8c3-4d28-8293-b93445d4618c" providerId="ADAL" clId="{E436405A-A118-448D-AE54-6AD2778DCB60}" dt="2024-10-29T15:46:38.085" v="1883"/>
        <pc:sldMkLst>
          <pc:docMk/>
          <pc:sldMk cId="3427111540" sldId="277"/>
        </pc:sldMkLst>
        <pc:spChg chg="mod">
          <ac:chgData name="Silje Hrafa Tjersland" userId="4a5b89ac-b8c3-4d28-8293-b93445d4618c" providerId="ADAL" clId="{E436405A-A118-448D-AE54-6AD2778DCB60}" dt="2024-10-29T15:44:27.319" v="1767" actId="20577"/>
          <ac:spMkLst>
            <pc:docMk/>
            <pc:sldMk cId="3427111540" sldId="277"/>
            <ac:spMk id="2" creationId="{00000000-0000-0000-0000-000000000000}"/>
          </ac:spMkLst>
        </pc:spChg>
        <pc:spChg chg="mod">
          <ac:chgData name="Silje Hrafa Tjersland" userId="4a5b89ac-b8c3-4d28-8293-b93445d4618c" providerId="ADAL" clId="{E436405A-A118-448D-AE54-6AD2778DCB60}" dt="2024-10-29T15:46:16.668" v="1881" actId="20577"/>
          <ac:spMkLst>
            <pc:docMk/>
            <pc:sldMk cId="3427111540" sldId="277"/>
            <ac:spMk id="3" creationId="{00000000-0000-0000-0000-000000000000}"/>
          </ac:spMkLst>
        </pc:spChg>
      </pc:sldChg>
      <pc:sldChg chg="del">
        <pc:chgData name="Silje Hrafa Tjersland" userId="4a5b89ac-b8c3-4d28-8293-b93445d4618c" providerId="ADAL" clId="{E436405A-A118-448D-AE54-6AD2778DCB60}" dt="2024-10-29T14:41:23.826" v="663" actId="47"/>
        <pc:sldMkLst>
          <pc:docMk/>
          <pc:sldMk cId="1561692926" sldId="278"/>
        </pc:sldMkLst>
      </pc:sldChg>
      <pc:sldChg chg="modSp mod ord">
        <pc:chgData name="Silje Hrafa Tjersland" userId="4a5b89ac-b8c3-4d28-8293-b93445d4618c" providerId="ADAL" clId="{E436405A-A118-448D-AE54-6AD2778DCB60}" dt="2024-10-29T15:36:33.966" v="1716"/>
        <pc:sldMkLst>
          <pc:docMk/>
          <pc:sldMk cId="2966752949" sldId="290"/>
        </pc:sldMkLst>
        <pc:picChg chg="mod">
          <ac:chgData name="Silje Hrafa Tjersland" userId="4a5b89ac-b8c3-4d28-8293-b93445d4618c" providerId="ADAL" clId="{E436405A-A118-448D-AE54-6AD2778DCB60}" dt="2024-10-29T15:24:25.814" v="1113" actId="1076"/>
          <ac:picMkLst>
            <pc:docMk/>
            <pc:sldMk cId="2966752949" sldId="290"/>
            <ac:picMk id="6" creationId="{2F9590C9-F197-76C4-10C6-84B18FD3C8FE}"/>
          </ac:picMkLst>
        </pc:picChg>
      </pc:sldChg>
      <pc:sldChg chg="addSp delSp modSp mod ord">
        <pc:chgData name="Silje Hrafa Tjersland" userId="4a5b89ac-b8c3-4d28-8293-b93445d4618c" providerId="ADAL" clId="{E436405A-A118-448D-AE54-6AD2778DCB60}" dt="2024-10-29T15:47:30.220" v="1892" actId="1076"/>
        <pc:sldMkLst>
          <pc:docMk/>
          <pc:sldMk cId="2794456122" sldId="291"/>
        </pc:sldMkLst>
        <pc:spChg chg="mod">
          <ac:chgData name="Silje Hrafa Tjersland" userId="4a5b89ac-b8c3-4d28-8293-b93445d4618c" providerId="ADAL" clId="{E436405A-A118-448D-AE54-6AD2778DCB60}" dt="2024-10-29T15:47:30.220" v="1892" actId="1076"/>
          <ac:spMkLst>
            <pc:docMk/>
            <pc:sldMk cId="2794456122" sldId="291"/>
            <ac:spMk id="5" creationId="{84BD3552-08FC-A13B-1602-8E4EC4C80321}"/>
          </ac:spMkLst>
        </pc:spChg>
        <pc:picChg chg="add mod ord">
          <ac:chgData name="Silje Hrafa Tjersland" userId="4a5b89ac-b8c3-4d28-8293-b93445d4618c" providerId="ADAL" clId="{E436405A-A118-448D-AE54-6AD2778DCB60}" dt="2024-10-29T15:47:21.372" v="1890" actId="1076"/>
          <ac:picMkLst>
            <pc:docMk/>
            <pc:sldMk cId="2794456122" sldId="291"/>
            <ac:picMk id="7" creationId="{ABCEED5A-276F-8072-C84D-A057C6C81D46}"/>
          </ac:picMkLst>
        </pc:picChg>
      </pc:sldChg>
      <pc:sldChg chg="del">
        <pc:chgData name="Silje Hrafa Tjersland" userId="4a5b89ac-b8c3-4d28-8293-b93445d4618c" providerId="ADAL" clId="{E436405A-A118-448D-AE54-6AD2778DCB60}" dt="2024-10-28T12:13:37.621" v="617" actId="47"/>
        <pc:sldMkLst>
          <pc:docMk/>
          <pc:sldMk cId="543541593" sldId="313"/>
        </pc:sldMkLst>
      </pc:sldChg>
      <pc:sldChg chg="addSp delSp modSp del mod">
        <pc:chgData name="Silje Hrafa Tjersland" userId="4a5b89ac-b8c3-4d28-8293-b93445d4618c" providerId="ADAL" clId="{E436405A-A118-448D-AE54-6AD2778DCB60}" dt="2024-10-29T14:41:19.840" v="661" actId="47"/>
        <pc:sldMkLst>
          <pc:docMk/>
          <pc:sldMk cId="3113495998" sldId="322"/>
        </pc:sldMkLst>
      </pc:sldChg>
      <pc:sldChg chg="del">
        <pc:chgData name="Silje Hrafa Tjersland" userId="4a5b89ac-b8c3-4d28-8293-b93445d4618c" providerId="ADAL" clId="{E436405A-A118-448D-AE54-6AD2778DCB60}" dt="2024-10-28T11:54:20.668" v="23" actId="47"/>
        <pc:sldMkLst>
          <pc:docMk/>
          <pc:sldMk cId="261127682" sldId="326"/>
        </pc:sldMkLst>
      </pc:sldChg>
      <pc:sldChg chg="modSp">
        <pc:chgData name="Silje Hrafa Tjersland" userId="4a5b89ac-b8c3-4d28-8293-b93445d4618c" providerId="ADAL" clId="{E436405A-A118-448D-AE54-6AD2778DCB60}" dt="2024-10-28T12:12:25.376" v="612" actId="20577"/>
        <pc:sldMkLst>
          <pc:docMk/>
          <pc:sldMk cId="3163514873" sldId="330"/>
        </pc:sldMkLst>
        <pc:spChg chg="mod">
          <ac:chgData name="Silje Hrafa Tjersland" userId="4a5b89ac-b8c3-4d28-8293-b93445d4618c" providerId="ADAL" clId="{E436405A-A118-448D-AE54-6AD2778DCB60}" dt="2024-10-28T12:12:25.376" v="612" actId="20577"/>
          <ac:spMkLst>
            <pc:docMk/>
            <pc:sldMk cId="3163514873" sldId="330"/>
            <ac:spMk id="3" creationId="{00000000-0000-0000-0000-000000000000}"/>
          </ac:spMkLst>
        </pc:spChg>
      </pc:sldChg>
      <pc:sldChg chg="del ord">
        <pc:chgData name="Silje Hrafa Tjersland" userId="4a5b89ac-b8c3-4d28-8293-b93445d4618c" providerId="ADAL" clId="{E436405A-A118-448D-AE54-6AD2778DCB60}" dt="2024-10-29T15:19:25.735" v="715" actId="2696"/>
        <pc:sldMkLst>
          <pc:docMk/>
          <pc:sldMk cId="2274900203" sldId="331"/>
        </pc:sldMkLst>
      </pc:sldChg>
      <pc:sldChg chg="ord">
        <pc:chgData name="Silje Hrafa Tjersland" userId="4a5b89ac-b8c3-4d28-8293-b93445d4618c" providerId="ADAL" clId="{E436405A-A118-448D-AE54-6AD2778DCB60}" dt="2024-10-29T15:19:16.583" v="714"/>
        <pc:sldMkLst>
          <pc:docMk/>
          <pc:sldMk cId="2366723217" sldId="333"/>
        </pc:sldMkLst>
      </pc:sldChg>
      <pc:sldChg chg="del">
        <pc:chgData name="Silje Hrafa Tjersland" userId="4a5b89ac-b8c3-4d28-8293-b93445d4618c" providerId="ADAL" clId="{E436405A-A118-448D-AE54-6AD2778DCB60}" dt="2024-10-29T14:41:21.848" v="662" actId="47"/>
        <pc:sldMkLst>
          <pc:docMk/>
          <pc:sldMk cId="2014447310" sldId="338"/>
        </pc:sldMkLst>
      </pc:sldChg>
      <pc:sldChg chg="del">
        <pc:chgData name="Silje Hrafa Tjersland" userId="4a5b89ac-b8c3-4d28-8293-b93445d4618c" providerId="ADAL" clId="{E436405A-A118-448D-AE54-6AD2778DCB60}" dt="2024-10-28T11:54:12.060" v="22" actId="47"/>
        <pc:sldMkLst>
          <pc:docMk/>
          <pc:sldMk cId="2650423582" sldId="348"/>
        </pc:sldMkLst>
      </pc:sldChg>
      <pc:sldChg chg="del">
        <pc:chgData name="Silje Hrafa Tjersland" userId="4a5b89ac-b8c3-4d28-8293-b93445d4618c" providerId="ADAL" clId="{E436405A-A118-448D-AE54-6AD2778DCB60}" dt="2024-10-28T11:52:58.558" v="0"/>
        <pc:sldMkLst>
          <pc:docMk/>
          <pc:sldMk cId="87008158" sldId="350"/>
        </pc:sldMkLst>
      </pc:sldChg>
      <pc:sldChg chg="del">
        <pc:chgData name="Silje Hrafa Tjersland" userId="4a5b89ac-b8c3-4d28-8293-b93445d4618c" providerId="ADAL" clId="{E436405A-A118-448D-AE54-6AD2778DCB60}" dt="2024-10-29T15:38:29.836" v="1721" actId="2696"/>
        <pc:sldMkLst>
          <pc:docMk/>
          <pc:sldMk cId="828307538" sldId="365"/>
        </pc:sldMkLst>
      </pc:sldChg>
      <pc:sldChg chg="delSp mod">
        <pc:chgData name="Silje Hrafa Tjersland" userId="4a5b89ac-b8c3-4d28-8293-b93445d4618c" providerId="ADAL" clId="{E436405A-A118-448D-AE54-6AD2778DCB60}" dt="2024-10-29T15:39:36.692" v="1728" actId="478"/>
        <pc:sldMkLst>
          <pc:docMk/>
          <pc:sldMk cId="3846510465" sldId="365"/>
        </pc:sldMkLst>
      </pc:sldChg>
      <pc:sldChg chg="modSp mod ord">
        <pc:chgData name="Silje Hrafa Tjersland" userId="4a5b89ac-b8c3-4d28-8293-b93445d4618c" providerId="ADAL" clId="{E436405A-A118-448D-AE54-6AD2778DCB60}" dt="2024-10-29T15:53:52.937" v="2254"/>
        <pc:sldMkLst>
          <pc:docMk/>
          <pc:sldMk cId="3533011453" sldId="372"/>
        </pc:sldMkLst>
        <pc:spChg chg="mod">
          <ac:chgData name="Silje Hrafa Tjersland" userId="4a5b89ac-b8c3-4d28-8293-b93445d4618c" providerId="ADAL" clId="{E436405A-A118-448D-AE54-6AD2778DCB60}" dt="2024-10-29T15:52:48.592" v="2226" actId="20577"/>
          <ac:spMkLst>
            <pc:docMk/>
            <pc:sldMk cId="3533011453" sldId="372"/>
            <ac:spMk id="2" creationId="{D7D13382-234A-48CD-B01D-40D9273B52C6}"/>
          </ac:spMkLst>
        </pc:spChg>
        <pc:spChg chg="mod">
          <ac:chgData name="Silje Hrafa Tjersland" userId="4a5b89ac-b8c3-4d28-8293-b93445d4618c" providerId="ADAL" clId="{E436405A-A118-448D-AE54-6AD2778DCB60}" dt="2024-10-29T15:53:25.289" v="2252" actId="20577"/>
          <ac:spMkLst>
            <pc:docMk/>
            <pc:sldMk cId="3533011453" sldId="372"/>
            <ac:spMk id="3" creationId="{1E937938-0FE4-4EF2-9AA9-012509122522}"/>
          </ac:spMkLst>
        </pc:spChg>
      </pc:sldChg>
      <pc:sldChg chg="del">
        <pc:chgData name="Silje Hrafa Tjersland" userId="4a5b89ac-b8c3-4d28-8293-b93445d4618c" providerId="ADAL" clId="{E436405A-A118-448D-AE54-6AD2778DCB60}" dt="2024-10-28T12:10:05.744" v="585" actId="47"/>
        <pc:sldMkLst>
          <pc:docMk/>
          <pc:sldMk cId="1712145979" sldId="374"/>
        </pc:sldMkLst>
      </pc:sldChg>
      <pc:sldChg chg="ord">
        <pc:chgData name="Silje Hrafa Tjersland" userId="4a5b89ac-b8c3-4d28-8293-b93445d4618c" providerId="ADAL" clId="{E436405A-A118-448D-AE54-6AD2778DCB60}" dt="2024-10-29T15:40:12.715" v="1730"/>
        <pc:sldMkLst>
          <pc:docMk/>
          <pc:sldMk cId="1960253450" sldId="375"/>
        </pc:sldMkLst>
      </pc:sldChg>
      <pc:sldChg chg="ord">
        <pc:chgData name="Silje Hrafa Tjersland" userId="4a5b89ac-b8c3-4d28-8293-b93445d4618c" providerId="ADAL" clId="{E436405A-A118-448D-AE54-6AD2778DCB60}" dt="2024-10-29T15:36:16.673" v="1714"/>
        <pc:sldMkLst>
          <pc:docMk/>
          <pc:sldMk cId="1483939310" sldId="387"/>
        </pc:sldMkLst>
      </pc:sldChg>
      <pc:sldChg chg="addSp delSp modSp mod modAnim">
        <pc:chgData name="Silje Hrafa Tjersland" userId="4a5b89ac-b8c3-4d28-8293-b93445d4618c" providerId="ADAL" clId="{E436405A-A118-448D-AE54-6AD2778DCB60}" dt="2024-10-29T15:39:21.782" v="1726"/>
        <pc:sldMkLst>
          <pc:docMk/>
          <pc:sldMk cId="2160231548" sldId="390"/>
        </pc:sldMkLst>
        <pc:picChg chg="add mod">
          <ac:chgData name="Silje Hrafa Tjersland" userId="4a5b89ac-b8c3-4d28-8293-b93445d4618c" providerId="ADAL" clId="{E436405A-A118-448D-AE54-6AD2778DCB60}" dt="2024-10-29T15:39:18.227" v="1725" actId="1076"/>
          <ac:picMkLst>
            <pc:docMk/>
            <pc:sldMk cId="2160231548" sldId="390"/>
            <ac:picMk id="4" creationId="{FE78C322-67DF-F4E7-80FF-F82BC4ED3B0A}"/>
          </ac:picMkLst>
        </pc:picChg>
      </pc:sldChg>
      <pc:sldChg chg="del">
        <pc:chgData name="Silje Hrafa Tjersland" userId="4a5b89ac-b8c3-4d28-8293-b93445d4618c" providerId="ADAL" clId="{E436405A-A118-448D-AE54-6AD2778DCB60}" dt="2024-10-29T15:38:29.836" v="1721" actId="2696"/>
        <pc:sldMkLst>
          <pc:docMk/>
          <pc:sldMk cId="3648405286" sldId="390"/>
        </pc:sldMkLst>
      </pc:sldChg>
      <pc:sldChg chg="delSp del mod delAnim">
        <pc:chgData name="Silje Hrafa Tjersland" userId="4a5b89ac-b8c3-4d28-8293-b93445d4618c" providerId="ADAL" clId="{E436405A-A118-448D-AE54-6AD2778DCB60}" dt="2024-10-29T15:39:03.500" v="1723" actId="47"/>
        <pc:sldMkLst>
          <pc:docMk/>
          <pc:sldMk cId="4239792991" sldId="403"/>
        </pc:sldMkLst>
      </pc:sldChg>
      <pc:sldChg chg="modAnim">
        <pc:chgData name="Silje Hrafa Tjersland" userId="4a5b89ac-b8c3-4d28-8293-b93445d4618c" providerId="ADAL" clId="{E436405A-A118-448D-AE54-6AD2778DCB60}" dt="2024-10-29T07:42:23.052" v="655"/>
        <pc:sldMkLst>
          <pc:docMk/>
          <pc:sldMk cId="2167286621" sldId="408"/>
        </pc:sldMkLst>
      </pc:sldChg>
      <pc:sldChg chg="modSp mod modAnim">
        <pc:chgData name="Silje Hrafa Tjersland" userId="4a5b89ac-b8c3-4d28-8293-b93445d4618c" providerId="ADAL" clId="{E436405A-A118-448D-AE54-6AD2778DCB60}" dt="2024-10-29T15:24:15.375" v="1112" actId="1076"/>
        <pc:sldMkLst>
          <pc:docMk/>
          <pc:sldMk cId="3538119520" sldId="415"/>
        </pc:sldMkLst>
        <pc:spChg chg="mod">
          <ac:chgData name="Silje Hrafa Tjersland" userId="4a5b89ac-b8c3-4d28-8293-b93445d4618c" providerId="ADAL" clId="{E436405A-A118-448D-AE54-6AD2778DCB60}" dt="2024-10-29T15:24:15.375" v="1112" actId="1076"/>
          <ac:spMkLst>
            <pc:docMk/>
            <pc:sldMk cId="3538119520" sldId="415"/>
            <ac:spMk id="6" creationId="{3DF52D6E-16B4-5516-51C6-D60D948983C1}"/>
          </ac:spMkLst>
        </pc:spChg>
        <pc:picChg chg="mod">
          <ac:chgData name="Silje Hrafa Tjersland" userId="4a5b89ac-b8c3-4d28-8293-b93445d4618c" providerId="ADAL" clId="{E436405A-A118-448D-AE54-6AD2778DCB60}" dt="2024-10-29T15:20:31.946" v="809" actId="1076"/>
          <ac:picMkLst>
            <pc:docMk/>
            <pc:sldMk cId="3538119520" sldId="415"/>
            <ac:picMk id="5" creationId="{12CAB20A-AE85-3534-C507-3E06CAD40AA1}"/>
          </ac:picMkLst>
        </pc:picChg>
      </pc:sldChg>
      <pc:sldChg chg="modSp mod modAnim">
        <pc:chgData name="Silje Hrafa Tjersland" userId="4a5b89ac-b8c3-4d28-8293-b93445d4618c" providerId="ADAL" clId="{E436405A-A118-448D-AE54-6AD2778DCB60}" dt="2024-10-29T07:41:23.933" v="654"/>
        <pc:sldMkLst>
          <pc:docMk/>
          <pc:sldMk cId="245687630" sldId="416"/>
        </pc:sldMkLst>
        <pc:picChg chg="mod">
          <ac:chgData name="Silje Hrafa Tjersland" userId="4a5b89ac-b8c3-4d28-8293-b93445d4618c" providerId="ADAL" clId="{E436405A-A118-448D-AE54-6AD2778DCB60}" dt="2024-10-29T07:41:07.113" v="652" actId="1076"/>
          <ac:picMkLst>
            <pc:docMk/>
            <pc:sldMk cId="245687630" sldId="416"/>
            <ac:picMk id="5" creationId="{7095B388-00FD-13D2-747F-E74EA4F5C29E}"/>
          </ac:picMkLst>
        </pc:picChg>
      </pc:sldChg>
      <pc:sldChg chg="modSp mod ord">
        <pc:chgData name="Silje Hrafa Tjersland" userId="4a5b89ac-b8c3-4d28-8293-b93445d4618c" providerId="ADAL" clId="{E436405A-A118-448D-AE54-6AD2778DCB60}" dt="2024-10-29T15:52:21.443" v="2201" actId="1076"/>
        <pc:sldMkLst>
          <pc:docMk/>
          <pc:sldMk cId="1284788503" sldId="417"/>
        </pc:sldMkLst>
        <pc:picChg chg="mod">
          <ac:chgData name="Silje Hrafa Tjersland" userId="4a5b89ac-b8c3-4d28-8293-b93445d4618c" providerId="ADAL" clId="{E436405A-A118-448D-AE54-6AD2778DCB60}" dt="2024-10-29T15:52:21.443" v="2201" actId="1076"/>
          <ac:picMkLst>
            <pc:docMk/>
            <pc:sldMk cId="1284788503" sldId="417"/>
            <ac:picMk id="4" creationId="{AA70DD45-6E02-6A79-51BB-596186800EB6}"/>
          </ac:picMkLst>
        </pc:picChg>
      </pc:sldChg>
      <pc:sldChg chg="del">
        <pc:chgData name="Silje Hrafa Tjersland" userId="4a5b89ac-b8c3-4d28-8293-b93445d4618c" providerId="ADAL" clId="{E436405A-A118-448D-AE54-6AD2778DCB60}" dt="2024-10-28T11:52:58.558" v="0"/>
        <pc:sldMkLst>
          <pc:docMk/>
          <pc:sldMk cId="4085475894" sldId="418"/>
        </pc:sldMkLst>
      </pc:sldChg>
      <pc:sldChg chg="addSp modSp new mod">
        <pc:chgData name="Silje Hrafa Tjersland" userId="4a5b89ac-b8c3-4d28-8293-b93445d4618c" providerId="ADAL" clId="{E436405A-A118-448D-AE54-6AD2778DCB60}" dt="2024-10-28T12:11:39.716" v="605" actId="20577"/>
        <pc:sldMkLst>
          <pc:docMk/>
          <pc:sldMk cId="4226066202" sldId="419"/>
        </pc:sldMkLst>
        <pc:graphicFrameChg chg="add mod modGraphic">
          <ac:chgData name="Silje Hrafa Tjersland" userId="4a5b89ac-b8c3-4d28-8293-b93445d4618c" providerId="ADAL" clId="{E436405A-A118-448D-AE54-6AD2778DCB60}" dt="2024-10-28T12:11:39.716" v="605" actId="20577"/>
          <ac:graphicFrameMkLst>
            <pc:docMk/>
            <pc:sldMk cId="4226066202" sldId="419"/>
            <ac:graphicFrameMk id="2" creationId="{A7EDB45D-E91E-8A85-02AD-19475D9274A6}"/>
          </ac:graphicFrameMkLst>
        </pc:graphicFrameChg>
      </pc:sldChg>
      <pc:sldChg chg="modSp new mod">
        <pc:chgData name="Silje Hrafa Tjersland" userId="4a5b89ac-b8c3-4d28-8293-b93445d4618c" providerId="ADAL" clId="{E436405A-A118-448D-AE54-6AD2778DCB60}" dt="2024-10-29T15:34:11.670" v="1710" actId="20577"/>
        <pc:sldMkLst>
          <pc:docMk/>
          <pc:sldMk cId="865311150" sldId="420"/>
        </pc:sldMkLst>
        <pc:spChg chg="mod">
          <ac:chgData name="Silje Hrafa Tjersland" userId="4a5b89ac-b8c3-4d28-8293-b93445d4618c" providerId="ADAL" clId="{E436405A-A118-448D-AE54-6AD2778DCB60}" dt="2024-10-29T15:26:01.933" v="1170" actId="20577"/>
          <ac:spMkLst>
            <pc:docMk/>
            <pc:sldMk cId="865311150" sldId="420"/>
            <ac:spMk id="2" creationId="{192B92DE-873C-4ED3-C28E-A69232E185DE}"/>
          </ac:spMkLst>
        </pc:spChg>
        <pc:spChg chg="mod">
          <ac:chgData name="Silje Hrafa Tjersland" userId="4a5b89ac-b8c3-4d28-8293-b93445d4618c" providerId="ADAL" clId="{E436405A-A118-448D-AE54-6AD2778DCB60}" dt="2024-10-29T15:34:11.670" v="1710" actId="20577"/>
          <ac:spMkLst>
            <pc:docMk/>
            <pc:sldMk cId="865311150" sldId="420"/>
            <ac:spMk id="3" creationId="{9C086D01-3D1C-8680-8F94-B0086EE73C91}"/>
          </ac:spMkLst>
        </pc:spChg>
      </pc:sldChg>
      <pc:sldChg chg="addSp delSp modSp mod modAnim">
        <pc:chgData name="Silje Hrafa Tjersland" userId="4a5b89ac-b8c3-4d28-8293-b93445d4618c" providerId="ADAL" clId="{E436405A-A118-448D-AE54-6AD2778DCB60}" dt="2024-10-29T15:43:31.182" v="1739" actId="1076"/>
        <pc:sldMkLst>
          <pc:docMk/>
          <pc:sldMk cId="1757893716" sldId="421"/>
        </pc:sldMkLst>
        <pc:picChg chg="add mod">
          <ac:chgData name="Silje Hrafa Tjersland" userId="4a5b89ac-b8c3-4d28-8293-b93445d4618c" providerId="ADAL" clId="{E436405A-A118-448D-AE54-6AD2778DCB60}" dt="2024-10-29T15:43:31.182" v="1739" actId="1076"/>
          <ac:picMkLst>
            <pc:docMk/>
            <pc:sldMk cId="1757893716" sldId="421"/>
            <ac:picMk id="4" creationId="{4EC992B6-652A-2F16-4B42-4A713927C861}"/>
          </ac:picMkLst>
        </pc:picChg>
      </pc:sldChg>
      <pc:sldChg chg="addSp delSp modSp mod modAnim">
        <pc:chgData name="Silje Hrafa Tjersland" userId="4a5b89ac-b8c3-4d28-8293-b93445d4618c" providerId="ADAL" clId="{E436405A-A118-448D-AE54-6AD2778DCB60}" dt="2024-10-29T15:41:46.750" v="1733"/>
        <pc:sldMkLst>
          <pc:docMk/>
          <pc:sldMk cId="167205782" sldId="422"/>
        </pc:sldMkLst>
        <pc:picChg chg="add mod">
          <ac:chgData name="Silje Hrafa Tjersland" userId="4a5b89ac-b8c3-4d28-8293-b93445d4618c" providerId="ADAL" clId="{E436405A-A118-448D-AE54-6AD2778DCB60}" dt="2024-10-29T15:41:44.379" v="1732" actId="1076"/>
          <ac:picMkLst>
            <pc:docMk/>
            <pc:sldMk cId="167205782" sldId="422"/>
            <ac:picMk id="4" creationId="{B59AC63C-C9C5-8DF5-6F78-E9F5716E4966}"/>
          </ac:picMkLst>
        </pc:picChg>
      </pc:sldChg>
      <pc:sldChg chg="new del">
        <pc:chgData name="Silje Hrafa Tjersland" userId="4a5b89ac-b8c3-4d28-8293-b93445d4618c" providerId="ADAL" clId="{E436405A-A118-448D-AE54-6AD2778DCB60}" dt="2024-10-29T15:46:40.351" v="1884" actId="47"/>
        <pc:sldMkLst>
          <pc:docMk/>
          <pc:sldMk cId="1856431461" sldId="423"/>
        </pc:sldMkLst>
      </pc:sldChg>
      <pc:sldChg chg="modSp mod">
        <pc:chgData name="Silje Hrafa Tjersland" userId="4a5b89ac-b8c3-4d28-8293-b93445d4618c" providerId="ADAL" clId="{E436405A-A118-448D-AE54-6AD2778DCB60}" dt="2024-10-29T15:47:04.335" v="1885" actId="1076"/>
        <pc:sldMkLst>
          <pc:docMk/>
          <pc:sldMk cId="2743921899" sldId="423"/>
        </pc:sldMkLst>
        <pc:picChg chg="mod">
          <ac:chgData name="Silje Hrafa Tjersland" userId="4a5b89ac-b8c3-4d28-8293-b93445d4618c" providerId="ADAL" clId="{E436405A-A118-448D-AE54-6AD2778DCB60}" dt="2024-10-29T15:47:04.335" v="1885" actId="1076"/>
          <ac:picMkLst>
            <pc:docMk/>
            <pc:sldMk cId="2743921899" sldId="423"/>
            <ac:picMk id="4" creationId="{4EC992B6-652A-2F16-4B42-4A713927C861}"/>
          </ac:picMkLst>
        </pc:picChg>
      </pc:sldChg>
      <pc:sldChg chg="modSp new mod">
        <pc:chgData name="Silje Hrafa Tjersland" userId="4a5b89ac-b8c3-4d28-8293-b93445d4618c" providerId="ADAL" clId="{E436405A-A118-448D-AE54-6AD2778DCB60}" dt="2024-10-29T15:51:21.641" v="2195" actId="20577"/>
        <pc:sldMkLst>
          <pc:docMk/>
          <pc:sldMk cId="1436441575" sldId="424"/>
        </pc:sldMkLst>
        <pc:spChg chg="mod">
          <ac:chgData name="Silje Hrafa Tjersland" userId="4a5b89ac-b8c3-4d28-8293-b93445d4618c" providerId="ADAL" clId="{E436405A-A118-448D-AE54-6AD2778DCB60}" dt="2024-10-29T15:49:30.870" v="1940" actId="20577"/>
          <ac:spMkLst>
            <pc:docMk/>
            <pc:sldMk cId="1436441575" sldId="424"/>
            <ac:spMk id="2" creationId="{D77288DC-5A36-286E-78DE-2C2F747DEBC4}"/>
          </ac:spMkLst>
        </pc:spChg>
        <pc:spChg chg="mod">
          <ac:chgData name="Silje Hrafa Tjersland" userId="4a5b89ac-b8c3-4d28-8293-b93445d4618c" providerId="ADAL" clId="{E436405A-A118-448D-AE54-6AD2778DCB60}" dt="2024-10-29T15:51:21.641" v="2195" actId="20577"/>
          <ac:spMkLst>
            <pc:docMk/>
            <pc:sldMk cId="1436441575" sldId="424"/>
            <ac:spMk id="3" creationId="{D6782B82-F8E6-9694-CEB7-2A6A6C8C6F95}"/>
          </ac:spMkLst>
        </pc:spChg>
      </pc:sldChg>
    </pc:docChg>
  </pc:docChgLst>
  <pc:docChgLst>
    <pc:chgData name="Silje Hrafa Tjersland" userId="S::silje@vfb.no::50e622b9-bd1d-4a6b-b9b8-2b8abbddcd4b" providerId="AD" clId="Web-{396FFB70-7FB7-1F19-8ADF-E6B609C244FD}"/>
    <pc:docChg chg="modSld">
      <pc:chgData name="Silje Hrafa Tjersland" userId="S::silje@vfb.no::50e622b9-bd1d-4a6b-b9b8-2b8abbddcd4b" providerId="AD" clId="Web-{396FFB70-7FB7-1F19-8ADF-E6B609C244FD}" dt="2025-01-07T11:51:17.803" v="207"/>
      <pc:docMkLst>
        <pc:docMk/>
      </pc:docMkLst>
      <pc:sldChg chg="modNotes">
        <pc:chgData name="Silje Hrafa Tjersland" userId="S::silje@vfb.no::50e622b9-bd1d-4a6b-b9b8-2b8abbddcd4b" providerId="AD" clId="Web-{396FFB70-7FB7-1F19-8ADF-E6B609C244FD}" dt="2025-01-07T11:51:17.803" v="207"/>
        <pc:sldMkLst>
          <pc:docMk/>
          <pc:sldMk cId="3693026110" sldId="393"/>
        </pc:sldMkLst>
      </pc:sldChg>
    </pc:docChg>
  </pc:docChgLst>
  <pc:docChgLst>
    <pc:chgData name="Silje Hrafa Tjersland" userId="S::silje@vfb.no::50e622b9-bd1d-4a6b-b9b8-2b8abbddcd4b" providerId="AD" clId="Web-{05F1EC12-B5F3-6C61-E7F9-24C2241A06E2}"/>
    <pc:docChg chg="modSld">
      <pc:chgData name="Silje Hrafa Tjersland" userId="S::silje@vfb.no::50e622b9-bd1d-4a6b-b9b8-2b8abbddcd4b" providerId="AD" clId="Web-{05F1EC12-B5F3-6C61-E7F9-24C2241A06E2}" dt="2025-01-07T11:42:39.141" v="6507"/>
      <pc:docMkLst>
        <pc:docMk/>
      </pc:docMkLst>
      <pc:sldChg chg="modNotes">
        <pc:chgData name="Silje Hrafa Tjersland" userId="S::silje@vfb.no::50e622b9-bd1d-4a6b-b9b8-2b8abbddcd4b" providerId="AD" clId="Web-{05F1EC12-B5F3-6C61-E7F9-24C2241A06E2}" dt="2025-01-07T09:40:37.868" v="2221"/>
        <pc:sldMkLst>
          <pc:docMk/>
          <pc:sldMk cId="664209285" sldId="262"/>
        </pc:sldMkLst>
      </pc:sldChg>
      <pc:sldChg chg="modNotes">
        <pc:chgData name="Silje Hrafa Tjersland" userId="S::silje@vfb.no::50e622b9-bd1d-4a6b-b9b8-2b8abbddcd4b" providerId="AD" clId="Web-{05F1EC12-B5F3-6C61-E7F9-24C2241A06E2}" dt="2025-01-07T09:45:49.436" v="2712"/>
        <pc:sldMkLst>
          <pc:docMk/>
          <pc:sldMk cId="3163514873" sldId="330"/>
        </pc:sldMkLst>
      </pc:sldChg>
      <pc:sldChg chg="modNotes">
        <pc:chgData name="Silje Hrafa Tjersland" userId="S::silje@vfb.no::50e622b9-bd1d-4a6b-b9b8-2b8abbddcd4b" providerId="AD" clId="Web-{05F1EC12-B5F3-6C61-E7F9-24C2241A06E2}" dt="2025-01-07T09:59:52.435" v="3849"/>
        <pc:sldMkLst>
          <pc:docMk/>
          <pc:sldMk cId="4020408785" sldId="331"/>
        </pc:sldMkLst>
      </pc:sldChg>
      <pc:sldChg chg="modNotes">
        <pc:chgData name="Silje Hrafa Tjersland" userId="S::silje@vfb.no::50e622b9-bd1d-4a6b-b9b8-2b8abbddcd4b" providerId="AD" clId="Web-{05F1EC12-B5F3-6C61-E7F9-24C2241A06E2}" dt="2025-01-07T09:34:02.190" v="1540"/>
        <pc:sldMkLst>
          <pc:docMk/>
          <pc:sldMk cId="87008158" sldId="350"/>
        </pc:sldMkLst>
      </pc:sldChg>
      <pc:sldChg chg="modNotes">
        <pc:chgData name="Silje Hrafa Tjersland" userId="S::silje@vfb.no::50e622b9-bd1d-4a6b-b9b8-2b8abbddcd4b" providerId="AD" clId="Web-{05F1EC12-B5F3-6C61-E7F9-24C2241A06E2}" dt="2025-01-07T09:20:10.910" v="502"/>
        <pc:sldMkLst>
          <pc:docMk/>
          <pc:sldMk cId="647850893" sldId="356"/>
        </pc:sldMkLst>
      </pc:sldChg>
      <pc:sldChg chg="modNotes">
        <pc:chgData name="Silje Hrafa Tjersland" userId="S::silje@vfb.no::50e622b9-bd1d-4a6b-b9b8-2b8abbddcd4b" providerId="AD" clId="Web-{05F1EC12-B5F3-6C61-E7F9-24C2241A06E2}" dt="2025-01-07T09:29:39.966" v="1157"/>
        <pc:sldMkLst>
          <pc:docMk/>
          <pc:sldMk cId="2584785032" sldId="357"/>
        </pc:sldMkLst>
      </pc:sldChg>
      <pc:sldChg chg="modNotes">
        <pc:chgData name="Silje Hrafa Tjersland" userId="S::silje@vfb.no::50e622b9-bd1d-4a6b-b9b8-2b8abbddcd4b" providerId="AD" clId="Web-{05F1EC12-B5F3-6C61-E7F9-24C2241A06E2}" dt="2025-01-07T09:12:48.996" v="15"/>
        <pc:sldMkLst>
          <pc:docMk/>
          <pc:sldMk cId="382104104" sldId="366"/>
        </pc:sldMkLst>
      </pc:sldChg>
      <pc:sldChg chg="modNotes">
        <pc:chgData name="Silje Hrafa Tjersland" userId="S::silje@vfb.no::50e622b9-bd1d-4a6b-b9b8-2b8abbddcd4b" providerId="AD" clId="Web-{05F1EC12-B5F3-6C61-E7F9-24C2241A06E2}" dt="2025-01-07T11:34:37.475" v="5957"/>
        <pc:sldMkLst>
          <pc:docMk/>
          <pc:sldMk cId="1707356298" sldId="392"/>
        </pc:sldMkLst>
      </pc:sldChg>
      <pc:sldChg chg="modNotes">
        <pc:chgData name="Silje Hrafa Tjersland" userId="S::silje@vfb.no::50e622b9-bd1d-4a6b-b9b8-2b8abbddcd4b" providerId="AD" clId="Web-{05F1EC12-B5F3-6C61-E7F9-24C2241A06E2}" dt="2025-01-07T11:42:39.141" v="6507"/>
        <pc:sldMkLst>
          <pc:docMk/>
          <pc:sldMk cId="3693026110" sldId="393"/>
        </pc:sldMkLst>
      </pc:sldChg>
      <pc:sldChg chg="modSp">
        <pc:chgData name="Silje Hrafa Tjersland" userId="S::silje@vfb.no::50e622b9-bd1d-4a6b-b9b8-2b8abbddcd4b" providerId="AD" clId="Web-{05F1EC12-B5F3-6C61-E7F9-24C2241A06E2}" dt="2025-01-07T09:11:39.057" v="5" actId="20577"/>
        <pc:sldMkLst>
          <pc:docMk/>
          <pc:sldMk cId="1284788503" sldId="417"/>
        </pc:sldMkLst>
        <pc:spChg chg="mod">
          <ac:chgData name="Silje Hrafa Tjersland" userId="S::silje@vfb.no::50e622b9-bd1d-4a6b-b9b8-2b8abbddcd4b" providerId="AD" clId="Web-{05F1EC12-B5F3-6C61-E7F9-24C2241A06E2}" dt="2025-01-07T09:11:39.057" v="5" actId="20577"/>
          <ac:spMkLst>
            <pc:docMk/>
            <pc:sldMk cId="1284788503" sldId="417"/>
            <ac:spMk id="3" creationId="{00000000-0000-0000-0000-000000000000}"/>
          </ac:spMkLst>
        </pc:spChg>
      </pc:sldChg>
      <pc:sldChg chg="modNotes">
        <pc:chgData name="Silje Hrafa Tjersland" userId="S::silje@vfb.no::50e622b9-bd1d-4a6b-b9b8-2b8abbddcd4b" providerId="AD" clId="Web-{05F1EC12-B5F3-6C61-E7F9-24C2241A06E2}" dt="2025-01-07T10:52:32.958" v="4841"/>
        <pc:sldMkLst>
          <pc:docMk/>
          <pc:sldMk cId="2603099944" sldId="418"/>
        </pc:sldMkLst>
      </pc:sldChg>
      <pc:sldChg chg="modNotes">
        <pc:chgData name="Silje Hrafa Tjersland" userId="S::silje@vfb.no::50e622b9-bd1d-4a6b-b9b8-2b8abbddcd4b" providerId="AD" clId="Web-{05F1EC12-B5F3-6C61-E7F9-24C2241A06E2}" dt="2025-01-07T09:59:15.841" v="3843"/>
        <pc:sldMkLst>
          <pc:docMk/>
          <pc:sldMk cId="1436441575" sldId="424"/>
        </pc:sldMkLst>
      </pc:sldChg>
      <pc:sldChg chg="modNotes">
        <pc:chgData name="Silje Hrafa Tjersland" userId="S::silje@vfb.no::50e622b9-bd1d-4a6b-b9b8-2b8abbddcd4b" providerId="AD" clId="Web-{05F1EC12-B5F3-6C61-E7F9-24C2241A06E2}" dt="2025-01-07T10:20:44.691" v="4630"/>
        <pc:sldMkLst>
          <pc:docMk/>
          <pc:sldMk cId="1576715164" sldId="425"/>
        </pc:sldMkLst>
      </pc:sldChg>
    </pc:docChg>
  </pc:docChgLst>
  <pc:docChgLst>
    <pc:chgData name="Marita Gallefoss" userId="a652088c-84eb-42bf-9d5b-8d0b4f7af421" providerId="ADAL" clId="{BDE0E22F-D220-4CED-AEBA-CC07B759C2D4}"/>
    <pc:docChg chg="undo custSel addSld delSld modSld">
      <pc:chgData name="Marita Gallefoss" userId="a652088c-84eb-42bf-9d5b-8d0b4f7af421" providerId="ADAL" clId="{BDE0E22F-D220-4CED-AEBA-CC07B759C2D4}" dt="2025-01-14T12:07:59.599" v="99" actId="1076"/>
      <pc:docMkLst>
        <pc:docMk/>
      </pc:docMkLst>
      <pc:sldChg chg="del">
        <pc:chgData name="Marita Gallefoss" userId="a652088c-84eb-42bf-9d5b-8d0b4f7af421" providerId="ADAL" clId="{BDE0E22F-D220-4CED-AEBA-CC07B759C2D4}" dt="2025-01-10T09:29:17.350" v="75" actId="47"/>
        <pc:sldMkLst>
          <pc:docMk/>
          <pc:sldMk cId="3141010467" sldId="426"/>
        </pc:sldMkLst>
      </pc:sldChg>
      <pc:sldChg chg="delSp modSp mod">
        <pc:chgData name="Marita Gallefoss" userId="a652088c-84eb-42bf-9d5b-8d0b4f7af421" providerId="ADAL" clId="{BDE0E22F-D220-4CED-AEBA-CC07B759C2D4}" dt="2025-01-14T12:05:59.612" v="77" actId="478"/>
        <pc:sldMkLst>
          <pc:docMk/>
          <pc:sldMk cId="2866246814" sldId="427"/>
        </pc:sldMkLst>
        <pc:spChg chg="del mod">
          <ac:chgData name="Marita Gallefoss" userId="a652088c-84eb-42bf-9d5b-8d0b4f7af421" providerId="ADAL" clId="{BDE0E22F-D220-4CED-AEBA-CC07B759C2D4}" dt="2025-01-14T12:05:59.612" v="77" actId="478"/>
          <ac:spMkLst>
            <pc:docMk/>
            <pc:sldMk cId="2866246814" sldId="427"/>
            <ac:spMk id="3" creationId="{197112B3-8067-058A-6448-24E782EC8CEE}"/>
          </ac:spMkLst>
        </pc:spChg>
      </pc:sldChg>
      <pc:sldChg chg="addSp delSp modSp add mod setBg modNotesTx">
        <pc:chgData name="Marita Gallefoss" userId="a652088c-84eb-42bf-9d5b-8d0b4f7af421" providerId="ADAL" clId="{BDE0E22F-D220-4CED-AEBA-CC07B759C2D4}" dt="2025-01-10T09:28:32.376" v="74" actId="20577"/>
        <pc:sldMkLst>
          <pc:docMk/>
          <pc:sldMk cId="4126623264" sldId="429"/>
        </pc:sldMkLst>
        <pc:spChg chg="mod">
          <ac:chgData name="Marita Gallefoss" userId="a652088c-84eb-42bf-9d5b-8d0b4f7af421" providerId="ADAL" clId="{BDE0E22F-D220-4CED-AEBA-CC07B759C2D4}" dt="2025-01-10T09:23:24.062" v="1" actId="26606"/>
          <ac:spMkLst>
            <pc:docMk/>
            <pc:sldMk cId="4126623264" sldId="429"/>
            <ac:spMk id="2" creationId="{3B21E034-3274-C9FE-06D1-E74BDC601D7F}"/>
          </ac:spMkLst>
        </pc:spChg>
        <pc:spChg chg="mod ord">
          <ac:chgData name="Marita Gallefoss" userId="a652088c-84eb-42bf-9d5b-8d0b4f7af421" providerId="ADAL" clId="{BDE0E22F-D220-4CED-AEBA-CC07B759C2D4}" dt="2025-01-10T09:27:01.245" v="32" actId="14100"/>
          <ac:spMkLst>
            <pc:docMk/>
            <pc:sldMk cId="4126623264" sldId="429"/>
            <ac:spMk id="3" creationId="{E237F671-DF37-3823-4E40-07A328AB8562}"/>
          </ac:spMkLst>
        </pc:spChg>
        <pc:spChg chg="add">
          <ac:chgData name="Marita Gallefoss" userId="a652088c-84eb-42bf-9d5b-8d0b4f7af421" providerId="ADAL" clId="{BDE0E22F-D220-4CED-AEBA-CC07B759C2D4}" dt="2025-01-10T09:23:24.062" v="1" actId="26606"/>
          <ac:spMkLst>
            <pc:docMk/>
            <pc:sldMk cId="4126623264" sldId="429"/>
            <ac:spMk id="11" creationId="{809C0BCD-BEE9-423F-A51C-BCCD8E5EAADA}"/>
          </ac:spMkLst>
        </pc:spChg>
        <pc:spChg chg="add">
          <ac:chgData name="Marita Gallefoss" userId="a652088c-84eb-42bf-9d5b-8d0b4f7af421" providerId="ADAL" clId="{BDE0E22F-D220-4CED-AEBA-CC07B759C2D4}" dt="2025-01-10T09:23:24.062" v="1" actId="26606"/>
          <ac:spMkLst>
            <pc:docMk/>
            <pc:sldMk cId="4126623264" sldId="429"/>
            <ac:spMk id="13" creationId="{E3DC42C2-6B58-404C-B339-2C72808A5BE1}"/>
          </ac:spMkLst>
        </pc:spChg>
        <pc:spChg chg="add">
          <ac:chgData name="Marita Gallefoss" userId="a652088c-84eb-42bf-9d5b-8d0b4f7af421" providerId="ADAL" clId="{BDE0E22F-D220-4CED-AEBA-CC07B759C2D4}" dt="2025-01-10T09:23:24.062" v="1" actId="26606"/>
          <ac:spMkLst>
            <pc:docMk/>
            <pc:sldMk cId="4126623264" sldId="429"/>
            <ac:spMk id="15" creationId="{FCF82941-5589-49BF-B6B1-76122B2D0EA6}"/>
          </ac:spMkLst>
        </pc:spChg>
        <pc:picChg chg="mod">
          <ac:chgData name="Marita Gallefoss" userId="a652088c-84eb-42bf-9d5b-8d0b4f7af421" providerId="ADAL" clId="{BDE0E22F-D220-4CED-AEBA-CC07B759C2D4}" dt="2025-01-10T09:26:22.184" v="27" actId="1076"/>
          <ac:picMkLst>
            <pc:docMk/>
            <pc:sldMk cId="4126623264" sldId="429"/>
            <ac:picMk id="6" creationId="{338B8064-422D-20F0-4F9E-65DD1659F7D1}"/>
          </ac:picMkLst>
        </pc:picChg>
        <pc:picChg chg="add mod">
          <ac:chgData name="Marita Gallefoss" userId="a652088c-84eb-42bf-9d5b-8d0b4f7af421" providerId="ADAL" clId="{BDE0E22F-D220-4CED-AEBA-CC07B759C2D4}" dt="2025-01-10T09:26:32.786" v="31" actId="14100"/>
          <ac:picMkLst>
            <pc:docMk/>
            <pc:sldMk cId="4126623264" sldId="429"/>
            <ac:picMk id="10" creationId="{03B351AB-BFB4-2563-5BE9-D565CF44AEC2}"/>
          </ac:picMkLst>
        </pc:picChg>
      </pc:sldChg>
      <pc:sldChg chg="addSp delSp modSp new mod modNotesTx">
        <pc:chgData name="Marita Gallefoss" userId="a652088c-84eb-42bf-9d5b-8d0b4f7af421" providerId="ADAL" clId="{BDE0E22F-D220-4CED-AEBA-CC07B759C2D4}" dt="2025-01-14T12:07:59.599" v="99" actId="1076"/>
        <pc:sldMkLst>
          <pc:docMk/>
          <pc:sldMk cId="4207968108" sldId="430"/>
        </pc:sldMkLst>
        <pc:spChg chg="del mod">
          <ac:chgData name="Marita Gallefoss" userId="a652088c-84eb-42bf-9d5b-8d0b4f7af421" providerId="ADAL" clId="{BDE0E22F-D220-4CED-AEBA-CC07B759C2D4}" dt="2025-01-14T12:07:54.158" v="97" actId="478"/>
          <ac:spMkLst>
            <pc:docMk/>
            <pc:sldMk cId="4207968108" sldId="430"/>
            <ac:spMk id="2" creationId="{9CFA7CA9-AE39-ACE4-3907-7707CBA75B79}"/>
          </ac:spMkLst>
        </pc:spChg>
        <pc:spChg chg="del">
          <ac:chgData name="Marita Gallefoss" userId="a652088c-84eb-42bf-9d5b-8d0b4f7af421" providerId="ADAL" clId="{BDE0E22F-D220-4CED-AEBA-CC07B759C2D4}" dt="2025-01-14T12:07:42.486" v="91" actId="931"/>
          <ac:spMkLst>
            <pc:docMk/>
            <pc:sldMk cId="4207968108" sldId="430"/>
            <ac:spMk id="3" creationId="{37867305-5E8E-5F12-98A6-0F1A5C756D1A}"/>
          </ac:spMkLst>
        </pc:spChg>
        <pc:spChg chg="add del mod">
          <ac:chgData name="Marita Gallefoss" userId="a652088c-84eb-42bf-9d5b-8d0b4f7af421" providerId="ADAL" clId="{BDE0E22F-D220-4CED-AEBA-CC07B759C2D4}" dt="2025-01-14T12:07:57.226" v="98" actId="478"/>
          <ac:spMkLst>
            <pc:docMk/>
            <pc:sldMk cId="4207968108" sldId="430"/>
            <ac:spMk id="7" creationId="{1B201ECD-E896-4255-4CFA-740D6A954419}"/>
          </ac:spMkLst>
        </pc:spChg>
        <pc:picChg chg="add mod">
          <ac:chgData name="Marita Gallefoss" userId="a652088c-84eb-42bf-9d5b-8d0b4f7af421" providerId="ADAL" clId="{BDE0E22F-D220-4CED-AEBA-CC07B759C2D4}" dt="2025-01-14T12:07:59.599" v="99" actId="1076"/>
          <ac:picMkLst>
            <pc:docMk/>
            <pc:sldMk cId="4207968108" sldId="430"/>
            <ac:picMk id="5" creationId="{D5CA7C02-BB55-F431-DBC2-5262E0286EC0}"/>
          </ac:picMkLst>
        </pc:picChg>
      </pc:sldChg>
    </pc:docChg>
  </pc:docChgLst>
  <pc:docChgLst>
    <pc:chgData name="Silje Hrafa Tjersland" userId="S::silje@vfb.no::50e622b9-bd1d-4a6b-b9b8-2b8abbddcd4b" providerId="AD" clId="Web-{E1384393-9BE9-26E6-1458-80423C1886D4}"/>
    <pc:docChg chg="delSld modSld">
      <pc:chgData name="Silje Hrafa Tjersland" userId="S::silje@vfb.no::50e622b9-bd1d-4a6b-b9b8-2b8abbddcd4b" providerId="AD" clId="Web-{E1384393-9BE9-26E6-1458-80423C1886D4}" dt="2025-01-15T12:14:08.947" v="20"/>
      <pc:docMkLst>
        <pc:docMk/>
      </pc:docMkLst>
      <pc:sldChg chg="modSp del">
        <pc:chgData name="Silje Hrafa Tjersland" userId="S::silje@vfb.no::50e622b9-bd1d-4a6b-b9b8-2b8abbddcd4b" providerId="AD" clId="Web-{E1384393-9BE9-26E6-1458-80423C1886D4}" dt="2025-01-15T12:14:08.947" v="20"/>
        <pc:sldMkLst>
          <pc:docMk/>
          <pc:sldMk cId="1960253450" sldId="375"/>
        </pc:sldMkLst>
        <pc:spChg chg="mod">
          <ac:chgData name="Silje Hrafa Tjersland" userId="S::silje@vfb.no::50e622b9-bd1d-4a6b-b9b8-2b8abbddcd4b" providerId="AD" clId="Web-{E1384393-9BE9-26E6-1458-80423C1886D4}" dt="2025-01-15T12:05:10.570" v="19" actId="20577"/>
          <ac:spMkLst>
            <pc:docMk/>
            <pc:sldMk cId="1960253450" sldId="375"/>
            <ac:spMk id="2" creationId="{F9A94C48-058F-838F-BBB1-7AAF46A60C96}"/>
          </ac:spMkLst>
        </pc:spChg>
        <pc:spChg chg="mod">
          <ac:chgData name="Silje Hrafa Tjersland" userId="S::silje@vfb.no::50e622b9-bd1d-4a6b-b9b8-2b8abbddcd4b" providerId="AD" clId="Web-{E1384393-9BE9-26E6-1458-80423C1886D4}" dt="2025-01-15T12:04:40.756" v="10" actId="20577"/>
          <ac:spMkLst>
            <pc:docMk/>
            <pc:sldMk cId="1960253450" sldId="375"/>
            <ac:spMk id="3" creationId="{0E255667-2CB3-4C33-9407-9E9773091B8D}"/>
          </ac:spMkLst>
        </pc:spChg>
      </pc:sldChg>
    </pc:docChg>
  </pc:docChgLst>
  <pc:docChgLst>
    <pc:chgData name="Silje Hrafa Tjersland" userId="4a5b89ac-b8c3-4d28-8293-b93445d4618c" providerId="ADAL" clId="{EF92C514-05AC-415C-84A8-9D4401919C72}"/>
    <pc:docChg chg="undo custSel addSld modSld">
      <pc:chgData name="Silje Hrafa Tjersland" userId="4a5b89ac-b8c3-4d28-8293-b93445d4618c" providerId="ADAL" clId="{EF92C514-05AC-415C-84A8-9D4401919C72}" dt="2024-12-03T12:11:06.167" v="170" actId="207"/>
      <pc:docMkLst>
        <pc:docMk/>
      </pc:docMkLst>
      <pc:sldChg chg="addSp modSp mod setBg">
        <pc:chgData name="Silje Hrafa Tjersland" userId="4a5b89ac-b8c3-4d28-8293-b93445d4618c" providerId="ADAL" clId="{EF92C514-05AC-415C-84A8-9D4401919C72}" dt="2024-12-03T12:00:55.035" v="10" actId="1076"/>
        <pc:sldMkLst>
          <pc:docMk/>
          <pc:sldMk cId="1015846705" sldId="301"/>
        </pc:sldMkLst>
        <pc:spChg chg="mod ord">
          <ac:chgData name="Silje Hrafa Tjersland" userId="4a5b89ac-b8c3-4d28-8293-b93445d4618c" providerId="ADAL" clId="{EF92C514-05AC-415C-84A8-9D4401919C72}" dt="2024-12-03T12:00:55.035" v="10" actId="1076"/>
          <ac:spMkLst>
            <pc:docMk/>
            <pc:sldMk cId="1015846705" sldId="301"/>
            <ac:spMk id="3" creationId="{00000000-0000-0000-0000-000000000000}"/>
          </ac:spMkLst>
        </pc:spChg>
        <pc:spChg chg="add">
          <ac:chgData name="Silje Hrafa Tjersland" userId="4a5b89ac-b8c3-4d28-8293-b93445d4618c" providerId="ADAL" clId="{EF92C514-05AC-415C-84A8-9D4401919C72}" dt="2024-12-03T12:00:22.319" v="8" actId="26606"/>
          <ac:spMkLst>
            <pc:docMk/>
            <pc:sldMk cId="1015846705" sldId="301"/>
            <ac:spMk id="15" creationId="{809C0BCD-BEE9-423F-A51C-BCCD8E5EAADA}"/>
          </ac:spMkLst>
        </pc:spChg>
        <pc:spChg chg="add">
          <ac:chgData name="Silje Hrafa Tjersland" userId="4a5b89ac-b8c3-4d28-8293-b93445d4618c" providerId="ADAL" clId="{EF92C514-05AC-415C-84A8-9D4401919C72}" dt="2024-12-03T12:00:22.319" v="8" actId="26606"/>
          <ac:spMkLst>
            <pc:docMk/>
            <pc:sldMk cId="1015846705" sldId="301"/>
            <ac:spMk id="17" creationId="{E3DC42C2-6B58-404C-B339-2C72808A5BE1}"/>
          </ac:spMkLst>
        </pc:spChg>
        <pc:spChg chg="add">
          <ac:chgData name="Silje Hrafa Tjersland" userId="4a5b89ac-b8c3-4d28-8293-b93445d4618c" providerId="ADAL" clId="{EF92C514-05AC-415C-84A8-9D4401919C72}" dt="2024-12-03T12:00:22.319" v="8" actId="26606"/>
          <ac:spMkLst>
            <pc:docMk/>
            <pc:sldMk cId="1015846705" sldId="301"/>
            <ac:spMk id="19" creationId="{FCF82941-5589-49BF-B6B1-76122B2D0EA6}"/>
          </ac:spMkLst>
        </pc:spChg>
        <pc:picChg chg="mod">
          <ac:chgData name="Silje Hrafa Tjersland" userId="4a5b89ac-b8c3-4d28-8293-b93445d4618c" providerId="ADAL" clId="{EF92C514-05AC-415C-84A8-9D4401919C72}" dt="2024-12-03T12:00:22.319" v="8" actId="26606"/>
          <ac:picMkLst>
            <pc:docMk/>
            <pc:sldMk cId="1015846705" sldId="301"/>
            <ac:picMk id="2" creationId="{57D900F9-7A88-9361-DEE5-FDC700CC155F}"/>
          </ac:picMkLst>
        </pc:picChg>
      </pc:sldChg>
      <pc:sldChg chg="modSp mod">
        <pc:chgData name="Silje Hrafa Tjersland" userId="4a5b89ac-b8c3-4d28-8293-b93445d4618c" providerId="ADAL" clId="{EF92C514-05AC-415C-84A8-9D4401919C72}" dt="2024-12-03T12:11:06.167" v="170" actId="207"/>
        <pc:sldMkLst>
          <pc:docMk/>
          <pc:sldMk cId="2167286621" sldId="408"/>
        </pc:sldMkLst>
        <pc:spChg chg="mod">
          <ac:chgData name="Silje Hrafa Tjersland" userId="4a5b89ac-b8c3-4d28-8293-b93445d4618c" providerId="ADAL" clId="{EF92C514-05AC-415C-84A8-9D4401919C72}" dt="2024-12-03T12:11:06.167" v="170" actId="207"/>
          <ac:spMkLst>
            <pc:docMk/>
            <pc:sldMk cId="2167286621" sldId="408"/>
            <ac:spMk id="4" creationId="{CBA45CF1-2525-FDB4-9839-4B6B8C112168}"/>
          </ac:spMkLst>
        </pc:spChg>
      </pc:sldChg>
      <pc:sldChg chg="modSp mod">
        <pc:chgData name="Silje Hrafa Tjersland" userId="4a5b89ac-b8c3-4d28-8293-b93445d4618c" providerId="ADAL" clId="{EF92C514-05AC-415C-84A8-9D4401919C72}" dt="2024-12-03T12:10:40.566" v="168" actId="207"/>
        <pc:sldMkLst>
          <pc:docMk/>
          <pc:sldMk cId="1284788503" sldId="417"/>
        </pc:sldMkLst>
        <pc:spChg chg="mod">
          <ac:chgData name="Silje Hrafa Tjersland" userId="4a5b89ac-b8c3-4d28-8293-b93445d4618c" providerId="ADAL" clId="{EF92C514-05AC-415C-84A8-9D4401919C72}" dt="2024-12-03T12:10:40.566" v="168" actId="207"/>
          <ac:spMkLst>
            <pc:docMk/>
            <pc:sldMk cId="1284788503" sldId="417"/>
            <ac:spMk id="2" creationId="{00000000-0000-0000-0000-000000000000}"/>
          </ac:spMkLst>
        </pc:spChg>
      </pc:sldChg>
      <pc:sldChg chg="addSp modSp mod setBg modNotesTx">
        <pc:chgData name="Silje Hrafa Tjersland" userId="4a5b89ac-b8c3-4d28-8293-b93445d4618c" providerId="ADAL" clId="{EF92C514-05AC-415C-84A8-9D4401919C72}" dt="2024-12-03T12:08:06.036" v="163" actId="313"/>
        <pc:sldMkLst>
          <pc:docMk/>
          <pc:sldMk cId="865311150" sldId="420"/>
        </pc:sldMkLst>
        <pc:spChg chg="mod">
          <ac:chgData name="Silje Hrafa Tjersland" userId="4a5b89ac-b8c3-4d28-8293-b93445d4618c" providerId="ADAL" clId="{EF92C514-05AC-415C-84A8-9D4401919C72}" dt="2024-12-03T12:06:44.327" v="156" actId="20577"/>
          <ac:spMkLst>
            <pc:docMk/>
            <pc:sldMk cId="865311150" sldId="420"/>
            <ac:spMk id="2" creationId="{192B92DE-873C-4ED3-C28E-A69232E185DE}"/>
          </ac:spMkLst>
        </pc:spChg>
        <pc:spChg chg="mod">
          <ac:chgData name="Silje Hrafa Tjersland" userId="4a5b89ac-b8c3-4d28-8293-b93445d4618c" providerId="ADAL" clId="{EF92C514-05AC-415C-84A8-9D4401919C72}" dt="2024-12-03T12:08:06.036" v="163" actId="313"/>
          <ac:spMkLst>
            <pc:docMk/>
            <pc:sldMk cId="865311150" sldId="420"/>
            <ac:spMk id="3" creationId="{9C086D01-3D1C-8680-8F94-B0086EE73C91}"/>
          </ac:spMkLst>
        </pc:spChg>
        <pc:spChg chg="add">
          <ac:chgData name="Silje Hrafa Tjersland" userId="4a5b89ac-b8c3-4d28-8293-b93445d4618c" providerId="ADAL" clId="{EF92C514-05AC-415C-84A8-9D4401919C72}" dt="2024-12-03T11:59:19.125" v="7" actId="26606"/>
          <ac:spMkLst>
            <pc:docMk/>
            <pc:sldMk cId="865311150" sldId="420"/>
            <ac:spMk id="8" creationId="{8E8DBDA3-652C-4F87-B53B-7F73AC8F4FF9}"/>
          </ac:spMkLst>
        </pc:spChg>
        <pc:spChg chg="add">
          <ac:chgData name="Silje Hrafa Tjersland" userId="4a5b89ac-b8c3-4d28-8293-b93445d4618c" providerId="ADAL" clId="{EF92C514-05AC-415C-84A8-9D4401919C72}" dt="2024-12-03T11:59:19.125" v="7" actId="26606"/>
          <ac:spMkLst>
            <pc:docMk/>
            <pc:sldMk cId="865311150" sldId="420"/>
            <ac:spMk id="10" creationId="{42187232-3845-418F-A17C-C138F01D98AB}"/>
          </ac:spMkLst>
        </pc:spChg>
      </pc:sldChg>
      <pc:sldChg chg="addSp modSp mod setBg">
        <pc:chgData name="Silje Hrafa Tjersland" userId="4a5b89ac-b8c3-4d28-8293-b93445d4618c" providerId="ADAL" clId="{EF92C514-05AC-415C-84A8-9D4401919C72}" dt="2024-12-03T12:09:38.829" v="167" actId="20577"/>
        <pc:sldMkLst>
          <pc:docMk/>
          <pc:sldMk cId="1436441575" sldId="424"/>
        </pc:sldMkLst>
        <pc:spChg chg="mod">
          <ac:chgData name="Silje Hrafa Tjersland" userId="4a5b89ac-b8c3-4d28-8293-b93445d4618c" providerId="ADAL" clId="{EF92C514-05AC-415C-84A8-9D4401919C72}" dt="2024-12-03T12:09:28.941" v="164" actId="26606"/>
          <ac:spMkLst>
            <pc:docMk/>
            <pc:sldMk cId="1436441575" sldId="424"/>
            <ac:spMk id="2" creationId="{D77288DC-5A36-286E-78DE-2C2F747DEBC4}"/>
          </ac:spMkLst>
        </pc:spChg>
        <pc:spChg chg="mod">
          <ac:chgData name="Silje Hrafa Tjersland" userId="4a5b89ac-b8c3-4d28-8293-b93445d4618c" providerId="ADAL" clId="{EF92C514-05AC-415C-84A8-9D4401919C72}" dt="2024-12-03T12:09:38.829" v="167" actId="20577"/>
          <ac:spMkLst>
            <pc:docMk/>
            <pc:sldMk cId="1436441575" sldId="424"/>
            <ac:spMk id="3" creationId="{D6782B82-F8E6-9694-CEB7-2A6A6C8C6F95}"/>
          </ac:spMkLst>
        </pc:spChg>
        <pc:spChg chg="add">
          <ac:chgData name="Silje Hrafa Tjersland" userId="4a5b89ac-b8c3-4d28-8293-b93445d4618c" providerId="ADAL" clId="{EF92C514-05AC-415C-84A8-9D4401919C72}" dt="2024-12-03T12:09:28.941" v="164" actId="26606"/>
          <ac:spMkLst>
            <pc:docMk/>
            <pc:sldMk cId="1436441575" sldId="424"/>
            <ac:spMk id="8" creationId="{8E8DBDA3-652C-4F87-B53B-7F73AC8F4FF9}"/>
          </ac:spMkLst>
        </pc:spChg>
        <pc:spChg chg="add">
          <ac:chgData name="Silje Hrafa Tjersland" userId="4a5b89ac-b8c3-4d28-8293-b93445d4618c" providerId="ADAL" clId="{EF92C514-05AC-415C-84A8-9D4401919C72}" dt="2024-12-03T12:09:28.941" v="164" actId="26606"/>
          <ac:spMkLst>
            <pc:docMk/>
            <pc:sldMk cId="1436441575" sldId="424"/>
            <ac:spMk id="10" creationId="{42187232-3845-418F-A17C-C138F01D98AB}"/>
          </ac:spMkLst>
        </pc:spChg>
      </pc:sldChg>
      <pc:sldChg chg="addSp delSp modSp new mod setBg">
        <pc:chgData name="Silje Hrafa Tjersland" userId="4a5b89ac-b8c3-4d28-8293-b93445d4618c" providerId="ADAL" clId="{EF92C514-05AC-415C-84A8-9D4401919C72}" dt="2024-12-03T11:58:34.163" v="6" actId="26606"/>
        <pc:sldMkLst>
          <pc:docMk/>
          <pc:sldMk cId="1576715164" sldId="425"/>
        </pc:sldMkLst>
        <pc:picChg chg="add mod">
          <ac:chgData name="Silje Hrafa Tjersland" userId="4a5b89ac-b8c3-4d28-8293-b93445d4618c" providerId="ADAL" clId="{EF92C514-05AC-415C-84A8-9D4401919C72}" dt="2024-12-03T11:58:34.163" v="6" actId="26606"/>
          <ac:picMkLst>
            <pc:docMk/>
            <pc:sldMk cId="1576715164" sldId="425"/>
            <ac:picMk id="2" creationId="{1459D3C2-5E00-6F6E-D018-7FD39C45BFC2}"/>
          </ac:picMkLst>
        </pc:picChg>
      </pc:sldChg>
    </pc:docChg>
  </pc:docChgLst>
  <pc:docChgLst>
    <pc:chgData name="Silje Hrafa Tjersland" userId="S::silje@vfb.no::50e622b9-bd1d-4a6b-b9b8-2b8abbddcd4b" providerId="AD" clId="Web-{B519A490-4530-0FF2-1243-F37E047489BB}"/>
    <pc:docChg chg="modSld">
      <pc:chgData name="Silje Hrafa Tjersland" userId="S::silje@vfb.no::50e622b9-bd1d-4a6b-b9b8-2b8abbddcd4b" providerId="AD" clId="Web-{B519A490-4530-0FF2-1243-F37E047489BB}" dt="2025-01-26T15:21:21.205" v="5" actId="1076"/>
      <pc:docMkLst>
        <pc:docMk/>
      </pc:docMkLst>
      <pc:sldChg chg="addSp delSp modSp">
        <pc:chgData name="Silje Hrafa Tjersland" userId="S::silje@vfb.no::50e622b9-bd1d-4a6b-b9b8-2b8abbddcd4b" providerId="AD" clId="Web-{B519A490-4530-0FF2-1243-F37E047489BB}" dt="2025-01-26T15:21:21.205" v="5" actId="1076"/>
        <pc:sldMkLst>
          <pc:docMk/>
          <pc:sldMk cId="2794456122" sldId="291"/>
        </pc:sldMkLst>
        <pc:spChg chg="mod">
          <ac:chgData name="Silje Hrafa Tjersland" userId="S::silje@vfb.no::50e622b9-bd1d-4a6b-b9b8-2b8abbddcd4b" providerId="AD" clId="Web-{B519A490-4530-0FF2-1243-F37E047489BB}" dt="2025-01-26T15:21:21.205" v="5" actId="1076"/>
          <ac:spMkLst>
            <pc:docMk/>
            <pc:sldMk cId="2794456122" sldId="291"/>
            <ac:spMk id="5" creationId="{84BD3552-08FC-A13B-1602-8E4EC4C80321}"/>
          </ac:spMkLst>
        </pc:spChg>
        <pc:picChg chg="add mod ord">
          <ac:chgData name="Silje Hrafa Tjersland" userId="S::silje@vfb.no::50e622b9-bd1d-4a6b-b9b8-2b8abbddcd4b" providerId="AD" clId="Web-{B519A490-4530-0FF2-1243-F37E047489BB}" dt="2025-01-26T15:21:15.908" v="4"/>
          <ac:picMkLst>
            <pc:docMk/>
            <pc:sldMk cId="2794456122" sldId="291"/>
            <ac:picMk id="2" creationId="{8D24F462-8C06-7D39-7931-552BB6DFAE71}"/>
          </ac:picMkLst>
        </pc:picChg>
        <pc:picChg chg="del">
          <ac:chgData name="Silje Hrafa Tjersland" userId="S::silje@vfb.no::50e622b9-bd1d-4a6b-b9b8-2b8abbddcd4b" providerId="AD" clId="Web-{B519A490-4530-0FF2-1243-F37E047489BB}" dt="2025-01-26T15:20:56.486" v="0"/>
          <ac:picMkLst>
            <pc:docMk/>
            <pc:sldMk cId="2794456122" sldId="291"/>
            <ac:picMk id="7" creationId="{ABCEED5A-276F-8072-C84D-A057C6C81D46}"/>
          </ac:picMkLst>
        </pc:picChg>
      </pc:sldChg>
    </pc:docChg>
  </pc:docChgLst>
  <pc:docChgLst>
    <pc:chgData name="Silje Hrafa Tjersland" userId="S::silje@vfb.no::50e622b9-bd1d-4a6b-b9b8-2b8abbddcd4b" providerId="AD" clId="Web-{1664244A-2A62-8F95-0648-0810CF674840}"/>
    <pc:docChg chg="addSld modSld sldOrd">
      <pc:chgData name="Silje Hrafa Tjersland" userId="S::silje@vfb.no::50e622b9-bd1d-4a6b-b9b8-2b8abbddcd4b" providerId="AD" clId="Web-{1664244A-2A62-8F95-0648-0810CF674840}" dt="2025-01-03T14:04:55.380" v="5666"/>
      <pc:docMkLst>
        <pc:docMk/>
      </pc:docMkLst>
      <pc:sldChg chg="modSp">
        <pc:chgData name="Silje Hrafa Tjersland" userId="S::silje@vfb.no::50e622b9-bd1d-4a6b-b9b8-2b8abbddcd4b" providerId="AD" clId="Web-{1664244A-2A62-8F95-0648-0810CF674840}" dt="2025-01-03T08:22:30.508" v="9" actId="20577"/>
        <pc:sldMkLst>
          <pc:docMk/>
          <pc:sldMk cId="2811226667" sldId="256"/>
        </pc:sldMkLst>
        <pc:spChg chg="mod">
          <ac:chgData name="Silje Hrafa Tjersland" userId="S::silje@vfb.no::50e622b9-bd1d-4a6b-b9b8-2b8abbddcd4b" providerId="AD" clId="Web-{1664244A-2A62-8F95-0648-0810CF674840}" dt="2025-01-03T08:22:30.508" v="9" actId="20577"/>
          <ac:spMkLst>
            <pc:docMk/>
            <pc:sldMk cId="2811226667" sldId="256"/>
            <ac:spMk id="3" creationId="{D8068C78-4326-41A2-A029-24D62EB430CA}"/>
          </ac:spMkLst>
        </pc:spChg>
      </pc:sldChg>
      <pc:sldChg chg="modSp modNotes">
        <pc:chgData name="Silje Hrafa Tjersland" userId="S::silje@vfb.no::50e622b9-bd1d-4a6b-b9b8-2b8abbddcd4b" providerId="AD" clId="Web-{1664244A-2A62-8F95-0648-0810CF674840}" dt="2025-01-03T13:20:05.833" v="3564"/>
        <pc:sldMkLst>
          <pc:docMk/>
          <pc:sldMk cId="1443018240" sldId="261"/>
        </pc:sldMkLst>
        <pc:spChg chg="mod">
          <ac:chgData name="Silje Hrafa Tjersland" userId="S::silje@vfb.no::50e622b9-bd1d-4a6b-b9b8-2b8abbddcd4b" providerId="AD" clId="Web-{1664244A-2A62-8F95-0648-0810CF674840}" dt="2025-01-03T09:24:57.483" v="127" actId="20577"/>
          <ac:spMkLst>
            <pc:docMk/>
            <pc:sldMk cId="1443018240" sldId="261"/>
            <ac:spMk id="3" creationId="{EECDB2ED-0C42-895F-7DCF-4BE32422CE64}"/>
          </ac:spMkLst>
        </pc:spChg>
      </pc:sldChg>
      <pc:sldChg chg="modSp modNotes">
        <pc:chgData name="Silje Hrafa Tjersland" userId="S::silje@vfb.no::50e622b9-bd1d-4a6b-b9b8-2b8abbddcd4b" providerId="AD" clId="Web-{1664244A-2A62-8F95-0648-0810CF674840}" dt="2025-01-03T13:43:57.352" v="4492"/>
        <pc:sldMkLst>
          <pc:docMk/>
          <pc:sldMk cId="3427111540" sldId="277"/>
        </pc:sldMkLst>
        <pc:picChg chg="mod">
          <ac:chgData name="Silje Hrafa Tjersland" userId="S::silje@vfb.no::50e622b9-bd1d-4a6b-b9b8-2b8abbddcd4b" providerId="AD" clId="Web-{1664244A-2A62-8F95-0648-0810CF674840}" dt="2025-01-03T09:17:18.796" v="23"/>
          <ac:picMkLst>
            <pc:docMk/>
            <pc:sldMk cId="3427111540" sldId="277"/>
            <ac:picMk id="4" creationId="{0E97145A-ADCD-CC97-760B-1D614B018BE9}"/>
          </ac:picMkLst>
        </pc:picChg>
      </pc:sldChg>
      <pc:sldChg chg="modSp modNotes">
        <pc:chgData name="Silje Hrafa Tjersland" userId="S::silje@vfb.no::50e622b9-bd1d-4a6b-b9b8-2b8abbddcd4b" providerId="AD" clId="Web-{1664244A-2A62-8F95-0648-0810CF674840}" dt="2025-01-03T13:49:33.708" v="4874"/>
        <pc:sldMkLst>
          <pc:docMk/>
          <pc:sldMk cId="2966752949" sldId="290"/>
        </pc:sldMkLst>
        <pc:picChg chg="mod">
          <ac:chgData name="Silje Hrafa Tjersland" userId="S::silje@vfb.no::50e622b9-bd1d-4a6b-b9b8-2b8abbddcd4b" providerId="AD" clId="Web-{1664244A-2A62-8F95-0648-0810CF674840}" dt="2025-01-03T09:17:31.515" v="24"/>
          <ac:picMkLst>
            <pc:docMk/>
            <pc:sldMk cId="2966752949" sldId="290"/>
            <ac:picMk id="6" creationId="{2F9590C9-F197-76C4-10C6-84B18FD3C8FE}"/>
          </ac:picMkLst>
        </pc:picChg>
      </pc:sldChg>
      <pc:sldChg chg="modNotes">
        <pc:chgData name="Silje Hrafa Tjersland" userId="S::silje@vfb.no::50e622b9-bd1d-4a6b-b9b8-2b8abbddcd4b" providerId="AD" clId="Web-{1664244A-2A62-8F95-0648-0810CF674840}" dt="2025-01-03T13:58:32.898" v="5314"/>
        <pc:sldMkLst>
          <pc:docMk/>
          <pc:sldMk cId="2794456122" sldId="291"/>
        </pc:sldMkLst>
      </pc:sldChg>
      <pc:sldChg chg="modSp">
        <pc:chgData name="Silje Hrafa Tjersland" userId="S::silje@vfb.no::50e622b9-bd1d-4a6b-b9b8-2b8abbddcd4b" providerId="AD" clId="Web-{1664244A-2A62-8F95-0648-0810CF674840}" dt="2025-01-03T09:15:52.043" v="18"/>
        <pc:sldMkLst>
          <pc:docMk/>
          <pc:sldMk cId="1015846705" sldId="301"/>
        </pc:sldMkLst>
        <pc:picChg chg="mod">
          <ac:chgData name="Silje Hrafa Tjersland" userId="S::silje@vfb.no::50e622b9-bd1d-4a6b-b9b8-2b8abbddcd4b" providerId="AD" clId="Web-{1664244A-2A62-8F95-0648-0810CF674840}" dt="2025-01-03T09:15:52.043" v="18"/>
          <ac:picMkLst>
            <pc:docMk/>
            <pc:sldMk cId="1015846705" sldId="301"/>
            <ac:picMk id="2" creationId="{57D900F9-7A88-9361-DEE5-FDC700CC155F}"/>
          </ac:picMkLst>
        </pc:picChg>
      </pc:sldChg>
      <pc:sldChg chg="modNotes">
        <pc:chgData name="Silje Hrafa Tjersland" userId="S::silje@vfb.no::50e622b9-bd1d-4a6b-b9b8-2b8abbddcd4b" providerId="AD" clId="Web-{1664244A-2A62-8F95-0648-0810CF674840}" dt="2025-01-03T09:47:21.811" v="913"/>
        <pc:sldMkLst>
          <pc:docMk/>
          <pc:sldMk cId="2330948124" sldId="302"/>
        </pc:sldMkLst>
      </pc:sldChg>
      <pc:sldChg chg="modSp modNotes">
        <pc:chgData name="Silje Hrafa Tjersland" userId="S::silje@vfb.no::50e622b9-bd1d-4a6b-b9b8-2b8abbddcd4b" providerId="AD" clId="Web-{1664244A-2A62-8F95-0648-0810CF674840}" dt="2025-01-03T13:15:43.324" v="3409"/>
        <pc:sldMkLst>
          <pc:docMk/>
          <pc:sldMk cId="86247287" sldId="306"/>
        </pc:sldMkLst>
        <pc:picChg chg="mod">
          <ac:chgData name="Silje Hrafa Tjersland" userId="S::silje@vfb.no::50e622b9-bd1d-4a6b-b9b8-2b8abbddcd4b" providerId="AD" clId="Web-{1664244A-2A62-8F95-0648-0810CF674840}" dt="2025-01-03T09:15:19.651" v="16"/>
          <ac:picMkLst>
            <pc:docMk/>
            <pc:sldMk cId="86247287" sldId="306"/>
            <ac:picMk id="8" creationId="{00000000-0000-0000-0000-000000000000}"/>
          </ac:picMkLst>
        </pc:picChg>
      </pc:sldChg>
      <pc:sldChg chg="modSp">
        <pc:chgData name="Silje Hrafa Tjersland" userId="S::silje@vfb.no::50e622b9-bd1d-4a6b-b9b8-2b8abbddcd4b" providerId="AD" clId="Web-{1664244A-2A62-8F95-0648-0810CF674840}" dt="2025-01-03T09:15:37.183" v="17"/>
        <pc:sldMkLst>
          <pc:docMk/>
          <pc:sldMk cId="2616606682" sldId="311"/>
        </pc:sldMkLst>
        <pc:picChg chg="mod">
          <ac:chgData name="Silje Hrafa Tjersland" userId="S::silje@vfb.no::50e622b9-bd1d-4a6b-b9b8-2b8abbddcd4b" providerId="AD" clId="Web-{1664244A-2A62-8F95-0648-0810CF674840}" dt="2025-01-03T09:15:37.183" v="17"/>
          <ac:picMkLst>
            <pc:docMk/>
            <pc:sldMk cId="2616606682" sldId="311"/>
            <ac:picMk id="6" creationId="{F4A4D72F-E3E9-49CE-88A6-F264C4DD65AD}"/>
          </ac:picMkLst>
        </pc:picChg>
      </pc:sldChg>
      <pc:sldChg chg="modSp">
        <pc:chgData name="Silje Hrafa Tjersland" userId="S::silje@vfb.no::50e622b9-bd1d-4a6b-b9b8-2b8abbddcd4b" providerId="AD" clId="Web-{1664244A-2A62-8F95-0648-0810CF674840}" dt="2025-01-03T09:18:27.626" v="27" actId="1076"/>
        <pc:sldMkLst>
          <pc:docMk/>
          <pc:sldMk cId="3163514873" sldId="330"/>
        </pc:sldMkLst>
        <pc:picChg chg="mod">
          <ac:chgData name="Silje Hrafa Tjersland" userId="S::silje@vfb.no::50e622b9-bd1d-4a6b-b9b8-2b8abbddcd4b" providerId="AD" clId="Web-{1664244A-2A62-8F95-0648-0810CF674840}" dt="2025-01-03T09:18:27.626" v="27" actId="1076"/>
          <ac:picMkLst>
            <pc:docMk/>
            <pc:sldMk cId="3163514873" sldId="330"/>
            <ac:picMk id="5" creationId="{916695CF-ABAF-5362-17E7-6703807CFE6A}"/>
          </ac:picMkLst>
        </pc:picChg>
      </pc:sldChg>
      <pc:sldChg chg="modNotes">
        <pc:chgData name="Silje Hrafa Tjersland" userId="S::silje@vfb.no::50e622b9-bd1d-4a6b-b9b8-2b8abbddcd4b" providerId="AD" clId="Web-{1664244A-2A62-8F95-0648-0810CF674840}" dt="2025-01-03T09:59:13.523" v="1424"/>
        <pc:sldMkLst>
          <pc:docMk/>
          <pc:sldMk cId="4020408785" sldId="331"/>
        </pc:sldMkLst>
      </pc:sldChg>
      <pc:sldChg chg="modNotes">
        <pc:chgData name="Silje Hrafa Tjersland" userId="S::silje@vfb.no::50e622b9-bd1d-4a6b-b9b8-2b8abbddcd4b" providerId="AD" clId="Web-{1664244A-2A62-8F95-0648-0810CF674840}" dt="2025-01-03T10:02:52.126" v="1715"/>
        <pc:sldMkLst>
          <pc:docMk/>
          <pc:sldMk cId="2366723217" sldId="333"/>
        </pc:sldMkLst>
      </pc:sldChg>
      <pc:sldChg chg="modSp modNotes">
        <pc:chgData name="Silje Hrafa Tjersland" userId="S::silje@vfb.no::50e622b9-bd1d-4a6b-b9b8-2b8abbddcd4b" providerId="AD" clId="Web-{1664244A-2A62-8F95-0648-0810CF674840}" dt="2025-01-03T13:10:03.844" v="3130"/>
        <pc:sldMkLst>
          <pc:docMk/>
          <pc:sldMk cId="2458872" sldId="353"/>
        </pc:sldMkLst>
        <pc:spChg chg="mod">
          <ac:chgData name="Silje Hrafa Tjersland" userId="S::silje@vfb.no::50e622b9-bd1d-4a6b-b9b8-2b8abbddcd4b" providerId="AD" clId="Web-{1664244A-2A62-8F95-0648-0810CF674840}" dt="2025-01-03T09:22:24.619" v="83" actId="20577"/>
          <ac:spMkLst>
            <pc:docMk/>
            <pc:sldMk cId="2458872" sldId="353"/>
            <ac:spMk id="3" creationId="{00000000-0000-0000-0000-000000000000}"/>
          </ac:spMkLst>
        </pc:spChg>
      </pc:sldChg>
      <pc:sldChg chg="modSp modNotes">
        <pc:chgData name="Silje Hrafa Tjersland" userId="S::silje@vfb.no::50e622b9-bd1d-4a6b-b9b8-2b8abbddcd4b" providerId="AD" clId="Web-{1664244A-2A62-8F95-0648-0810CF674840}" dt="2025-01-03T12:59:27.868" v="2723"/>
        <pc:sldMkLst>
          <pc:docMk/>
          <pc:sldMk cId="3846510465" sldId="365"/>
        </pc:sldMkLst>
        <pc:picChg chg="mod">
          <ac:chgData name="Silje Hrafa Tjersland" userId="S::silje@vfb.no::50e622b9-bd1d-4a6b-b9b8-2b8abbddcd4b" providerId="AD" clId="Web-{1664244A-2A62-8F95-0648-0810CF674840}" dt="2025-01-03T08:23:57.871" v="13" actId="1076"/>
          <ac:picMkLst>
            <pc:docMk/>
            <pc:sldMk cId="3846510465" sldId="365"/>
            <ac:picMk id="5" creationId="{BAA7A403-C46E-2B53-D6E9-E318CDEBAD38}"/>
          </ac:picMkLst>
        </pc:picChg>
      </pc:sldChg>
      <pc:sldChg chg="modSp modNotes">
        <pc:chgData name="Silje Hrafa Tjersland" userId="S::silje@vfb.no::50e622b9-bd1d-4a6b-b9b8-2b8abbddcd4b" providerId="AD" clId="Web-{1664244A-2A62-8F95-0648-0810CF674840}" dt="2025-01-03T14:04:55.380" v="5666"/>
        <pc:sldMkLst>
          <pc:docMk/>
          <pc:sldMk cId="382104104" sldId="366"/>
        </pc:sldMkLst>
        <pc:picChg chg="mod">
          <ac:chgData name="Silje Hrafa Tjersland" userId="S::silje@vfb.no::50e622b9-bd1d-4a6b-b9b8-2b8abbddcd4b" providerId="AD" clId="Web-{1664244A-2A62-8F95-0648-0810CF674840}" dt="2025-01-03T09:17:54.672" v="25"/>
          <ac:picMkLst>
            <pc:docMk/>
            <pc:sldMk cId="382104104" sldId="366"/>
            <ac:picMk id="4" creationId="{8E3A5723-CF78-B85F-7183-9EC543722BCC}"/>
          </ac:picMkLst>
        </pc:picChg>
      </pc:sldChg>
      <pc:sldChg chg="modSp">
        <pc:chgData name="Silje Hrafa Tjersland" userId="S::silje@vfb.no::50e622b9-bd1d-4a6b-b9b8-2b8abbddcd4b" providerId="AD" clId="Web-{1664244A-2A62-8F95-0648-0810CF674840}" dt="2025-01-03T09:18:45.549" v="28"/>
        <pc:sldMkLst>
          <pc:docMk/>
          <pc:sldMk cId="3533011453" sldId="372"/>
        </pc:sldMkLst>
      </pc:sldChg>
      <pc:sldChg chg="modSp modNotes">
        <pc:chgData name="Silje Hrafa Tjersland" userId="S::silje@vfb.no::50e622b9-bd1d-4a6b-b9b8-2b8abbddcd4b" providerId="AD" clId="Web-{1664244A-2A62-8F95-0648-0810CF674840}" dt="2025-01-03T12:53:04.743" v="2511" actId="20577"/>
        <pc:sldMkLst>
          <pc:docMk/>
          <pc:sldMk cId="1960253450" sldId="375"/>
        </pc:sldMkLst>
        <pc:spChg chg="mod">
          <ac:chgData name="Silje Hrafa Tjersland" userId="S::silje@vfb.no::50e622b9-bd1d-4a6b-b9b8-2b8abbddcd4b" providerId="AD" clId="Web-{1664244A-2A62-8F95-0648-0810CF674840}" dt="2025-01-03T12:53:04.743" v="2511" actId="20577"/>
          <ac:spMkLst>
            <pc:docMk/>
            <pc:sldMk cId="1960253450" sldId="375"/>
            <ac:spMk id="3" creationId="{0E255667-2CB3-4C33-9407-9E9773091B8D}"/>
          </ac:spMkLst>
        </pc:spChg>
      </pc:sldChg>
      <pc:sldChg chg="modNotes">
        <pc:chgData name="Silje Hrafa Tjersland" userId="S::silje@vfb.no::50e622b9-bd1d-4a6b-b9b8-2b8abbddcd4b" providerId="AD" clId="Web-{1664244A-2A62-8F95-0648-0810CF674840}" dt="2025-01-03T09:49:07.190" v="986"/>
        <pc:sldMkLst>
          <pc:docMk/>
          <pc:sldMk cId="2902751670" sldId="380"/>
        </pc:sldMkLst>
      </pc:sldChg>
      <pc:sldChg chg="modNotes">
        <pc:chgData name="Silje Hrafa Tjersland" userId="S::silje@vfb.no::50e622b9-bd1d-4a6b-b9b8-2b8abbddcd4b" providerId="AD" clId="Web-{1664244A-2A62-8F95-0648-0810CF674840}" dt="2025-01-03T12:54:05.417" v="2575"/>
        <pc:sldMkLst>
          <pc:docMk/>
          <pc:sldMk cId="2160231548" sldId="390"/>
        </pc:sldMkLst>
      </pc:sldChg>
      <pc:sldChg chg="modSp modNotes">
        <pc:chgData name="Silje Hrafa Tjersland" userId="S::silje@vfb.no::50e622b9-bd1d-4a6b-b9b8-2b8abbddcd4b" providerId="AD" clId="Web-{1664244A-2A62-8F95-0648-0810CF674840}" dt="2025-01-03T13:17:30.437" v="3458"/>
        <pc:sldMkLst>
          <pc:docMk/>
          <pc:sldMk cId="2450003036" sldId="391"/>
        </pc:sldMkLst>
        <pc:picChg chg="mod">
          <ac:chgData name="Silje Hrafa Tjersland" userId="S::silje@vfb.no::50e622b9-bd1d-4a6b-b9b8-2b8abbddcd4b" providerId="AD" clId="Web-{1664244A-2A62-8F95-0648-0810CF674840}" dt="2025-01-03T09:14:48.134" v="14"/>
          <ac:picMkLst>
            <pc:docMk/>
            <pc:sldMk cId="2450003036" sldId="391"/>
            <ac:picMk id="5" creationId="{9B0C6B1A-1041-2F97-D863-EB6B76BF3DE9}"/>
          </ac:picMkLst>
        </pc:picChg>
      </pc:sldChg>
      <pc:sldChg chg="modSp modNotes">
        <pc:chgData name="Silje Hrafa Tjersland" userId="S::silje@vfb.no::50e622b9-bd1d-4a6b-b9b8-2b8abbddcd4b" providerId="AD" clId="Web-{1664244A-2A62-8F95-0648-0810CF674840}" dt="2025-01-03T13:37:57.574" v="4046"/>
        <pc:sldMkLst>
          <pc:docMk/>
          <pc:sldMk cId="1707356298" sldId="392"/>
        </pc:sldMkLst>
        <pc:picChg chg="mod">
          <ac:chgData name="Silje Hrafa Tjersland" userId="S::silje@vfb.no::50e622b9-bd1d-4a6b-b9b8-2b8abbddcd4b" providerId="AD" clId="Web-{1664244A-2A62-8F95-0648-0810CF674840}" dt="2025-01-03T09:16:51.326" v="20"/>
          <ac:picMkLst>
            <pc:docMk/>
            <pc:sldMk cId="1707356298" sldId="392"/>
            <ac:picMk id="5" creationId="{8959D72D-4A5C-D44D-8221-7CF037E06F1C}"/>
          </ac:picMkLst>
        </pc:picChg>
      </pc:sldChg>
      <pc:sldChg chg="modSp modNotes">
        <pc:chgData name="Silje Hrafa Tjersland" userId="S::silje@vfb.no::50e622b9-bd1d-4a6b-b9b8-2b8abbddcd4b" providerId="AD" clId="Web-{1664244A-2A62-8F95-0648-0810CF674840}" dt="2025-01-03T13:30:32.105" v="3857"/>
        <pc:sldMkLst>
          <pc:docMk/>
          <pc:sldMk cId="3693026110" sldId="393"/>
        </pc:sldMkLst>
        <pc:picChg chg="mod">
          <ac:chgData name="Silje Hrafa Tjersland" userId="S::silje@vfb.no::50e622b9-bd1d-4a6b-b9b8-2b8abbddcd4b" providerId="AD" clId="Web-{1664244A-2A62-8F95-0648-0810CF674840}" dt="2025-01-03T09:17:01.076" v="21"/>
          <ac:picMkLst>
            <pc:docMk/>
            <pc:sldMk cId="3693026110" sldId="393"/>
            <ac:picMk id="7" creationId="{7E13844C-5341-A5A8-48BE-74ADA184E08B}"/>
          </ac:picMkLst>
        </pc:picChg>
      </pc:sldChg>
      <pc:sldChg chg="ord">
        <pc:chgData name="Silje Hrafa Tjersland" userId="S::silje@vfb.no::50e622b9-bd1d-4a6b-b9b8-2b8abbddcd4b" providerId="AD" clId="Web-{1664244A-2A62-8F95-0648-0810CF674840}" dt="2025-01-03T13:21:06.211" v="3565"/>
        <pc:sldMkLst>
          <pc:docMk/>
          <pc:sldMk cId="3158085898" sldId="411"/>
        </pc:sldMkLst>
      </pc:sldChg>
      <pc:sldChg chg="modSp modNotes">
        <pc:chgData name="Silje Hrafa Tjersland" userId="S::silje@vfb.no::50e622b9-bd1d-4a6b-b9b8-2b8abbddcd4b" providerId="AD" clId="Web-{1664244A-2A62-8F95-0648-0810CF674840}" dt="2025-01-03T12:35:35.689" v="2262"/>
        <pc:sldMkLst>
          <pc:docMk/>
          <pc:sldMk cId="3538119520" sldId="415"/>
        </pc:sldMkLst>
        <pc:picChg chg="mod">
          <ac:chgData name="Silje Hrafa Tjersland" userId="S::silje@vfb.no::50e622b9-bd1d-4a6b-b9b8-2b8abbddcd4b" providerId="AD" clId="Web-{1664244A-2A62-8F95-0648-0810CF674840}" dt="2025-01-03T12:33:34.731" v="2179"/>
          <ac:picMkLst>
            <pc:docMk/>
            <pc:sldMk cId="3538119520" sldId="415"/>
            <ac:picMk id="5" creationId="{12CAB20A-AE85-3534-C507-3E06CAD40AA1}"/>
          </ac:picMkLst>
        </pc:picChg>
      </pc:sldChg>
      <pc:sldChg chg="modNotes">
        <pc:chgData name="Silje Hrafa Tjersland" userId="S::silje@vfb.no::50e622b9-bd1d-4a6b-b9b8-2b8abbddcd4b" providerId="AD" clId="Web-{1664244A-2A62-8F95-0648-0810CF674840}" dt="2025-01-03T13:59:01.430" v="5351"/>
        <pc:sldMkLst>
          <pc:docMk/>
          <pc:sldMk cId="1284788503" sldId="417"/>
        </pc:sldMkLst>
      </pc:sldChg>
      <pc:sldChg chg="modSp">
        <pc:chgData name="Silje Hrafa Tjersland" userId="S::silje@vfb.no::50e622b9-bd1d-4a6b-b9b8-2b8abbddcd4b" providerId="AD" clId="Web-{1664244A-2A62-8F95-0648-0810CF674840}" dt="2025-01-03T13:26:06.674" v="3686" actId="20577"/>
        <pc:sldMkLst>
          <pc:docMk/>
          <pc:sldMk cId="1436441575" sldId="424"/>
        </pc:sldMkLst>
        <pc:spChg chg="mod">
          <ac:chgData name="Silje Hrafa Tjersland" userId="S::silje@vfb.no::50e622b9-bd1d-4a6b-b9b8-2b8abbddcd4b" providerId="AD" clId="Web-{1664244A-2A62-8F95-0648-0810CF674840}" dt="2025-01-03T13:25:24.141" v="3647" actId="20577"/>
          <ac:spMkLst>
            <pc:docMk/>
            <pc:sldMk cId="1436441575" sldId="424"/>
            <ac:spMk id="2" creationId="{D77288DC-5A36-286E-78DE-2C2F747DEBC4}"/>
          </ac:spMkLst>
        </pc:spChg>
        <pc:spChg chg="mod">
          <ac:chgData name="Silje Hrafa Tjersland" userId="S::silje@vfb.no::50e622b9-bd1d-4a6b-b9b8-2b8abbddcd4b" providerId="AD" clId="Web-{1664244A-2A62-8F95-0648-0810CF674840}" dt="2025-01-03T13:26:06.674" v="3686" actId="20577"/>
          <ac:spMkLst>
            <pc:docMk/>
            <pc:sldMk cId="1436441575" sldId="424"/>
            <ac:spMk id="3" creationId="{D6782B82-F8E6-9694-CEB7-2A6A6C8C6F95}"/>
          </ac:spMkLst>
        </pc:spChg>
      </pc:sldChg>
      <pc:sldChg chg="modNotes">
        <pc:chgData name="Silje Hrafa Tjersland" userId="S::silje@vfb.no::50e622b9-bd1d-4a6b-b9b8-2b8abbddcd4b" providerId="AD" clId="Web-{1664244A-2A62-8F95-0648-0810CF674840}" dt="2025-01-03T12:33:20.512" v="2178"/>
        <pc:sldMkLst>
          <pc:docMk/>
          <pc:sldMk cId="1576715164" sldId="425"/>
        </pc:sldMkLst>
      </pc:sldChg>
      <pc:sldChg chg="modNotes">
        <pc:chgData name="Silje Hrafa Tjersland" userId="S::silje@vfb.no::50e622b9-bd1d-4a6b-b9b8-2b8abbddcd4b" providerId="AD" clId="Web-{1664244A-2A62-8F95-0648-0810CF674840}" dt="2025-01-03T12:49:19.061" v="2422"/>
        <pc:sldMkLst>
          <pc:docMk/>
          <pc:sldMk cId="3141010467" sldId="426"/>
        </pc:sldMkLst>
      </pc:sldChg>
      <pc:sldChg chg="delSp modSp new modNotes">
        <pc:chgData name="Silje Hrafa Tjersland" userId="S::silje@vfb.no::50e622b9-bd1d-4a6b-b9b8-2b8abbddcd4b" providerId="AD" clId="Web-{1664244A-2A62-8F95-0648-0810CF674840}" dt="2025-01-03T09:36:33.992" v="478"/>
        <pc:sldMkLst>
          <pc:docMk/>
          <pc:sldMk cId="598521546" sldId="428"/>
        </pc:sldMkLst>
        <pc:spChg chg="mod">
          <ac:chgData name="Silje Hrafa Tjersland" userId="S::silje@vfb.no::50e622b9-bd1d-4a6b-b9b8-2b8abbddcd4b" providerId="AD" clId="Web-{1664244A-2A62-8F95-0648-0810CF674840}" dt="2025-01-03T09:28:07.412" v="172" actId="1076"/>
          <ac:spMkLst>
            <pc:docMk/>
            <pc:sldMk cId="598521546" sldId="428"/>
            <ac:spMk id="3" creationId="{F1664F70-FF59-2C4E-5007-5CF2817B3CF3}"/>
          </ac:spMkLst>
        </pc:spChg>
      </pc:sldChg>
    </pc:docChg>
  </pc:docChgLst>
  <pc:docChgLst>
    <pc:chgData name="Marita Gallefoss" userId="a652088c-84eb-42bf-9d5b-8d0b4f7af421" providerId="ADAL" clId="{2462644F-3A97-41D6-86A8-A86F62736458}"/>
    <pc:docChg chg="custSel addSld modSld">
      <pc:chgData name="Marita Gallefoss" userId="a652088c-84eb-42bf-9d5b-8d0b4f7af421" providerId="ADAL" clId="{2462644F-3A97-41D6-86A8-A86F62736458}" dt="2024-12-04T14:15:24.350" v="687" actId="5793"/>
      <pc:docMkLst>
        <pc:docMk/>
      </pc:docMkLst>
      <pc:sldChg chg="modSp mod">
        <pc:chgData name="Marita Gallefoss" userId="a652088c-84eb-42bf-9d5b-8d0b4f7af421" providerId="ADAL" clId="{2462644F-3A97-41D6-86A8-A86F62736458}" dt="2024-12-04T14:11:58.064" v="296" actId="1076"/>
        <pc:sldMkLst>
          <pc:docMk/>
          <pc:sldMk cId="3427111540" sldId="277"/>
        </pc:sldMkLst>
        <pc:spChg chg="mod">
          <ac:chgData name="Marita Gallefoss" userId="a652088c-84eb-42bf-9d5b-8d0b4f7af421" providerId="ADAL" clId="{2462644F-3A97-41D6-86A8-A86F62736458}" dt="2024-12-04T14:11:58.064" v="296" actId="1076"/>
          <ac:spMkLst>
            <pc:docMk/>
            <pc:sldMk cId="3427111540" sldId="277"/>
            <ac:spMk id="3" creationId="{00000000-0000-0000-0000-000000000000}"/>
          </ac:spMkLst>
        </pc:spChg>
      </pc:sldChg>
      <pc:sldChg chg="delSp mod">
        <pc:chgData name="Marita Gallefoss" userId="a652088c-84eb-42bf-9d5b-8d0b4f7af421" providerId="ADAL" clId="{2462644F-3A97-41D6-86A8-A86F62736458}" dt="2024-12-04T14:09:25.736" v="205" actId="478"/>
        <pc:sldMkLst>
          <pc:docMk/>
          <pc:sldMk cId="1015846705" sldId="301"/>
        </pc:sldMkLst>
      </pc:sldChg>
      <pc:sldChg chg="modNotesTx">
        <pc:chgData name="Marita Gallefoss" userId="a652088c-84eb-42bf-9d5b-8d0b4f7af421" providerId="ADAL" clId="{2462644F-3A97-41D6-86A8-A86F62736458}" dt="2024-12-04T14:14:21.706" v="454" actId="5793"/>
        <pc:sldMkLst>
          <pc:docMk/>
          <pc:sldMk cId="3163514873" sldId="330"/>
        </pc:sldMkLst>
      </pc:sldChg>
      <pc:sldChg chg="delSp mod">
        <pc:chgData name="Marita Gallefoss" userId="a652088c-84eb-42bf-9d5b-8d0b4f7af421" providerId="ADAL" clId="{2462644F-3A97-41D6-86A8-A86F62736458}" dt="2024-12-04T14:12:59.939" v="300" actId="478"/>
        <pc:sldMkLst>
          <pc:docMk/>
          <pc:sldMk cId="382104104" sldId="366"/>
        </pc:sldMkLst>
      </pc:sldChg>
      <pc:sldChg chg="delSp mod">
        <pc:chgData name="Marita Gallefoss" userId="a652088c-84eb-42bf-9d5b-8d0b4f7af421" providerId="ADAL" clId="{2462644F-3A97-41D6-86A8-A86F62736458}" dt="2024-12-04T14:07:53.646" v="201" actId="478"/>
        <pc:sldMkLst>
          <pc:docMk/>
          <pc:sldMk cId="2160231548" sldId="390"/>
        </pc:sldMkLst>
      </pc:sldChg>
      <pc:sldChg chg="modNotesTx">
        <pc:chgData name="Marita Gallefoss" userId="a652088c-84eb-42bf-9d5b-8d0b4f7af421" providerId="ADAL" clId="{2462644F-3A97-41D6-86A8-A86F62736458}" dt="2024-12-04T14:11:29.072" v="294" actId="5793"/>
        <pc:sldMkLst>
          <pc:docMk/>
          <pc:sldMk cId="1707356298" sldId="392"/>
        </pc:sldMkLst>
      </pc:sldChg>
      <pc:sldChg chg="delSp modSp mod">
        <pc:chgData name="Marita Gallefoss" userId="a652088c-84eb-42bf-9d5b-8d0b4f7af421" providerId="ADAL" clId="{2462644F-3A97-41D6-86A8-A86F62736458}" dt="2024-12-04T14:12:48.598" v="299" actId="478"/>
        <pc:sldMkLst>
          <pc:docMk/>
          <pc:sldMk cId="2167286621" sldId="408"/>
        </pc:sldMkLst>
        <pc:spChg chg="mod">
          <ac:chgData name="Marita Gallefoss" userId="a652088c-84eb-42bf-9d5b-8d0b4f7af421" providerId="ADAL" clId="{2462644F-3A97-41D6-86A8-A86F62736458}" dt="2024-12-04T14:12:45.913" v="298" actId="1076"/>
          <ac:spMkLst>
            <pc:docMk/>
            <pc:sldMk cId="2167286621" sldId="408"/>
            <ac:spMk id="4" creationId="{CBA45CF1-2525-FDB4-9839-4B6B8C112168}"/>
          </ac:spMkLst>
        </pc:spChg>
      </pc:sldChg>
      <pc:sldChg chg="delSp modSp mod">
        <pc:chgData name="Marita Gallefoss" userId="a652088c-84eb-42bf-9d5b-8d0b4f7af421" providerId="ADAL" clId="{2462644F-3A97-41D6-86A8-A86F62736458}" dt="2024-12-04T14:08:45.608" v="204" actId="478"/>
        <pc:sldMkLst>
          <pc:docMk/>
          <pc:sldMk cId="3158085898" sldId="411"/>
        </pc:sldMkLst>
      </pc:sldChg>
      <pc:sldChg chg="delSp modSp mod">
        <pc:chgData name="Marita Gallefoss" userId="a652088c-84eb-42bf-9d5b-8d0b4f7af421" providerId="ADAL" clId="{2462644F-3A97-41D6-86A8-A86F62736458}" dt="2024-12-04T14:09:34.255" v="209" actId="478"/>
        <pc:sldMkLst>
          <pc:docMk/>
          <pc:sldMk cId="245687630" sldId="416"/>
        </pc:sldMkLst>
      </pc:sldChg>
      <pc:sldChg chg="delSp mod">
        <pc:chgData name="Marita Gallefoss" userId="a652088c-84eb-42bf-9d5b-8d0b4f7af421" providerId="ADAL" clId="{2462644F-3A97-41D6-86A8-A86F62736458}" dt="2024-12-04T14:11:43.055" v="295" actId="478"/>
        <pc:sldMkLst>
          <pc:docMk/>
          <pc:sldMk cId="1757893716" sldId="421"/>
        </pc:sldMkLst>
      </pc:sldChg>
      <pc:sldChg chg="delSp mod">
        <pc:chgData name="Marita Gallefoss" userId="a652088c-84eb-42bf-9d5b-8d0b4f7af421" providerId="ADAL" clId="{2462644F-3A97-41D6-86A8-A86F62736458}" dt="2024-12-04T14:09:56.517" v="210" actId="478"/>
        <pc:sldMkLst>
          <pc:docMk/>
          <pc:sldMk cId="167205782" sldId="422"/>
        </pc:sldMkLst>
      </pc:sldChg>
      <pc:sldChg chg="delSp mod">
        <pc:chgData name="Marita Gallefoss" userId="a652088c-84eb-42bf-9d5b-8d0b4f7af421" providerId="ADAL" clId="{2462644F-3A97-41D6-86A8-A86F62736458}" dt="2024-12-04T14:12:10.001" v="297" actId="478"/>
        <pc:sldMkLst>
          <pc:docMk/>
          <pc:sldMk cId="2743921899" sldId="423"/>
        </pc:sldMkLst>
      </pc:sldChg>
      <pc:sldChg chg="modSp new mod">
        <pc:chgData name="Marita Gallefoss" userId="a652088c-84eb-42bf-9d5b-8d0b4f7af421" providerId="ADAL" clId="{2462644F-3A97-41D6-86A8-A86F62736458}" dt="2024-12-04T14:06:57.051" v="200" actId="20577"/>
        <pc:sldMkLst>
          <pc:docMk/>
          <pc:sldMk cId="3141010467" sldId="426"/>
        </pc:sldMkLst>
      </pc:sldChg>
      <pc:sldChg chg="modSp new mod">
        <pc:chgData name="Marita Gallefoss" userId="a652088c-84eb-42bf-9d5b-8d0b4f7af421" providerId="ADAL" clId="{2462644F-3A97-41D6-86A8-A86F62736458}" dt="2024-12-04T14:15:24.350" v="687" actId="5793"/>
        <pc:sldMkLst>
          <pc:docMk/>
          <pc:sldMk cId="2866246814" sldId="427"/>
        </pc:sldMkLst>
        <pc:spChg chg="mod">
          <ac:chgData name="Marita Gallefoss" userId="a652088c-84eb-42bf-9d5b-8d0b4f7af421" providerId="ADAL" clId="{2462644F-3A97-41D6-86A8-A86F62736458}" dt="2024-12-04T14:14:42.260" v="465" actId="20577"/>
          <ac:spMkLst>
            <pc:docMk/>
            <pc:sldMk cId="2866246814" sldId="427"/>
            <ac:spMk id="2" creationId="{5FED3CEA-DB49-C9E9-0F9C-BCEBA31005F0}"/>
          </ac:spMkLst>
        </pc:spChg>
      </pc:sldChg>
    </pc:docChg>
  </pc:docChgLst>
  <pc:docChgLst>
    <pc:chgData name="Silje Hrafa Tjersland" userId="S::silje@vfb.no::50e622b9-bd1d-4a6b-b9b8-2b8abbddcd4b" providerId="AD" clId="Web-{DAF9B401-D545-4351-6C53-0734517225CB}"/>
    <pc:docChg chg="modSld sldOrd">
      <pc:chgData name="Silje Hrafa Tjersland" userId="S::silje@vfb.no::50e622b9-bd1d-4a6b-b9b8-2b8abbddcd4b" providerId="AD" clId="Web-{DAF9B401-D545-4351-6C53-0734517225CB}" dt="2025-01-10T09:33:03.335" v="40" actId="20577"/>
      <pc:docMkLst>
        <pc:docMk/>
      </pc:docMkLst>
      <pc:sldChg chg="modSp">
        <pc:chgData name="Silje Hrafa Tjersland" userId="S::silje@vfb.no::50e622b9-bd1d-4a6b-b9b8-2b8abbddcd4b" providerId="AD" clId="Web-{DAF9B401-D545-4351-6C53-0734517225CB}" dt="2025-01-10T09:21:09.136" v="0" actId="20577"/>
        <pc:sldMkLst>
          <pc:docMk/>
          <pc:sldMk cId="2811226667" sldId="256"/>
        </pc:sldMkLst>
        <pc:spChg chg="mod">
          <ac:chgData name="Silje Hrafa Tjersland" userId="S::silje@vfb.no::50e622b9-bd1d-4a6b-b9b8-2b8abbddcd4b" providerId="AD" clId="Web-{DAF9B401-D545-4351-6C53-0734517225CB}" dt="2025-01-10T09:21:09.136" v="0" actId="20577"/>
          <ac:spMkLst>
            <pc:docMk/>
            <pc:sldMk cId="2811226667" sldId="256"/>
            <ac:spMk id="3" creationId="{D8068C78-4326-41A2-A029-24D62EB430CA}"/>
          </ac:spMkLst>
        </pc:spChg>
      </pc:sldChg>
      <pc:sldChg chg="modSp">
        <pc:chgData name="Silje Hrafa Tjersland" userId="S::silje@vfb.no::50e622b9-bd1d-4a6b-b9b8-2b8abbddcd4b" providerId="AD" clId="Web-{DAF9B401-D545-4351-6C53-0734517225CB}" dt="2025-01-10T09:33:03.335" v="40" actId="20577"/>
        <pc:sldMkLst>
          <pc:docMk/>
          <pc:sldMk cId="17122119" sldId="341"/>
        </pc:sldMkLst>
        <pc:spChg chg="mod">
          <ac:chgData name="Silje Hrafa Tjersland" userId="S::silje@vfb.no::50e622b9-bd1d-4a6b-b9b8-2b8abbddcd4b" providerId="AD" clId="Web-{DAF9B401-D545-4351-6C53-0734517225CB}" dt="2025-01-10T09:33:03.335" v="40" actId="20577"/>
          <ac:spMkLst>
            <pc:docMk/>
            <pc:sldMk cId="17122119" sldId="341"/>
            <ac:spMk id="3" creationId="{00000000-0000-0000-0000-000000000000}"/>
          </ac:spMkLst>
        </pc:spChg>
      </pc:sldChg>
      <pc:sldChg chg="addSp delSp modSp ord">
        <pc:chgData name="Silje Hrafa Tjersland" userId="S::silje@vfb.no::50e622b9-bd1d-4a6b-b9b8-2b8abbddcd4b" providerId="AD" clId="Web-{DAF9B401-D545-4351-6C53-0734517225CB}" dt="2025-01-10T09:30:01.031" v="39" actId="1076"/>
        <pc:sldMkLst>
          <pc:docMk/>
          <pc:sldMk cId="3533011453" sldId="372"/>
        </pc:sldMkLst>
        <pc:picChg chg="add mod">
          <ac:chgData name="Silje Hrafa Tjersland" userId="S::silje@vfb.no::50e622b9-bd1d-4a6b-b9b8-2b8abbddcd4b" providerId="AD" clId="Web-{DAF9B401-D545-4351-6C53-0734517225CB}" dt="2025-01-10T09:30:01.031" v="39" actId="1076"/>
          <ac:picMkLst>
            <pc:docMk/>
            <pc:sldMk cId="3533011453" sldId="372"/>
            <ac:picMk id="4" creationId="{22E6CE4F-4CAE-E9EE-18CF-6EAF3FE38A89}"/>
          </ac:picMkLst>
        </pc:picChg>
      </pc:sldChg>
      <pc:sldChg chg="modSp">
        <pc:chgData name="Silje Hrafa Tjersland" userId="S::silje@vfb.no::50e622b9-bd1d-4a6b-b9b8-2b8abbddcd4b" providerId="AD" clId="Web-{DAF9B401-D545-4351-6C53-0734517225CB}" dt="2025-01-10T09:23:54.658" v="29" actId="20577"/>
        <pc:sldMkLst>
          <pc:docMk/>
          <pc:sldMk cId="1960253450" sldId="375"/>
        </pc:sldMkLst>
        <pc:spChg chg="mod">
          <ac:chgData name="Silje Hrafa Tjersland" userId="S::silje@vfb.no::50e622b9-bd1d-4a6b-b9b8-2b8abbddcd4b" providerId="AD" clId="Web-{DAF9B401-D545-4351-6C53-0734517225CB}" dt="2025-01-10T09:23:24.922" v="14" actId="20577"/>
          <ac:spMkLst>
            <pc:docMk/>
            <pc:sldMk cId="1960253450" sldId="375"/>
            <ac:spMk id="2" creationId="{F9A94C48-058F-838F-BBB1-7AAF46A60C96}"/>
          </ac:spMkLst>
        </pc:spChg>
        <pc:spChg chg="mod">
          <ac:chgData name="Silje Hrafa Tjersland" userId="S::silje@vfb.no::50e622b9-bd1d-4a6b-b9b8-2b8abbddcd4b" providerId="AD" clId="Web-{DAF9B401-D545-4351-6C53-0734517225CB}" dt="2025-01-10T09:23:54.658" v="29" actId="20577"/>
          <ac:spMkLst>
            <pc:docMk/>
            <pc:sldMk cId="1960253450" sldId="375"/>
            <ac:spMk id="3" creationId="{0E255667-2CB3-4C33-9407-9E9773091B8D}"/>
          </ac:spMkLst>
        </pc:spChg>
      </pc:sldChg>
      <pc:sldChg chg="modSp">
        <pc:chgData name="Silje Hrafa Tjersland" userId="S::silje@vfb.no::50e622b9-bd1d-4a6b-b9b8-2b8abbddcd4b" providerId="AD" clId="Web-{DAF9B401-D545-4351-6C53-0734517225CB}" dt="2025-01-10T09:26:13.351" v="32"/>
        <pc:sldMkLst>
          <pc:docMk/>
          <pc:sldMk cId="1284788503" sldId="417"/>
        </pc:sldMkLst>
        <pc:picChg chg="mod">
          <ac:chgData name="Silje Hrafa Tjersland" userId="S::silje@vfb.no::50e622b9-bd1d-4a6b-b9b8-2b8abbddcd4b" providerId="AD" clId="Web-{DAF9B401-D545-4351-6C53-0734517225CB}" dt="2025-01-10T09:26:13.351" v="32"/>
          <ac:picMkLst>
            <pc:docMk/>
            <pc:sldMk cId="1284788503" sldId="417"/>
            <ac:picMk id="4" creationId="{AA70DD45-6E02-6A79-51BB-596186800EB6}"/>
          </ac:picMkLst>
        </pc:picChg>
      </pc:sldChg>
      <pc:sldChg chg="ord">
        <pc:chgData name="Silje Hrafa Tjersland" userId="S::silje@vfb.no::50e622b9-bd1d-4a6b-b9b8-2b8abbddcd4b" providerId="AD" clId="Web-{DAF9B401-D545-4351-6C53-0734517225CB}" dt="2025-01-10T09:25:34.662" v="31"/>
        <pc:sldMkLst>
          <pc:docMk/>
          <pc:sldMk cId="598521546" sldId="42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2"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5" y="0"/>
            <a:ext cx="2945659" cy="498056"/>
          </a:xfrm>
          <a:prstGeom prst="rect">
            <a:avLst/>
          </a:prstGeom>
        </p:spPr>
        <p:txBody>
          <a:bodyPr vert="horz" lIns="91440" tIns="45720" rIns="91440" bIns="45720" rtlCol="0"/>
          <a:lstStyle>
            <a:lvl1pPr algn="r">
              <a:defRPr sz="1200"/>
            </a:lvl1pPr>
          </a:lstStyle>
          <a:p>
            <a:fld id="{8696A446-47EB-4C51-B39A-D91B08C4C096}" type="datetimeFigureOut">
              <a:rPr lang="nb-NO" smtClean="0"/>
              <a:t>26.01.2025</a:t>
            </a:fld>
            <a:endParaRPr lang="nb-NO"/>
          </a:p>
        </p:txBody>
      </p:sp>
      <p:sp>
        <p:nvSpPr>
          <p:cNvPr id="4" name="Plassholder for bunntekst 3"/>
          <p:cNvSpPr>
            <a:spLocks noGrp="1"/>
          </p:cNvSpPr>
          <p:nvPr>
            <p:ph type="ftr" sz="quarter" idx="2"/>
          </p:nvPr>
        </p:nvSpPr>
        <p:spPr>
          <a:xfrm>
            <a:off x="2" y="9428585"/>
            <a:ext cx="2945659" cy="498055"/>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5" y="9428585"/>
            <a:ext cx="2945659" cy="498055"/>
          </a:xfrm>
          <a:prstGeom prst="rect">
            <a:avLst/>
          </a:prstGeom>
        </p:spPr>
        <p:txBody>
          <a:bodyPr vert="horz" lIns="91440" tIns="45720" rIns="91440" bIns="45720" rtlCol="0" anchor="b"/>
          <a:lstStyle>
            <a:lvl1pPr algn="r">
              <a:defRPr sz="1200"/>
            </a:lvl1pPr>
          </a:lstStyle>
          <a:p>
            <a:fld id="{B88170A3-6B01-4299-B0F7-A20C9DA2BAED}" type="slidenum">
              <a:rPr lang="nb-NO" smtClean="0"/>
              <a:t>‹#›</a:t>
            </a:fld>
            <a:endParaRPr lang="nb-NO"/>
          </a:p>
        </p:txBody>
      </p:sp>
    </p:spTree>
    <p:extLst>
      <p:ext uri="{BB962C8B-B14F-4D97-AF65-F5344CB8AC3E}">
        <p14:creationId xmlns:p14="http://schemas.microsoft.com/office/powerpoint/2010/main" val="3721016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2"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5" y="0"/>
            <a:ext cx="2945659" cy="498056"/>
          </a:xfrm>
          <a:prstGeom prst="rect">
            <a:avLst/>
          </a:prstGeom>
        </p:spPr>
        <p:txBody>
          <a:bodyPr vert="horz" lIns="91440" tIns="45720" rIns="91440" bIns="45720" rtlCol="0"/>
          <a:lstStyle>
            <a:lvl1pPr algn="r">
              <a:defRPr sz="1200"/>
            </a:lvl1pPr>
          </a:lstStyle>
          <a:p>
            <a:fld id="{104698DB-F51D-4CCD-8640-743EC74C087F}" type="datetimeFigureOut">
              <a:rPr lang="nb-NO" smtClean="0"/>
              <a:t>26.01.2025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2" y="9428585"/>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5" y="9428585"/>
            <a:ext cx="2945659" cy="498055"/>
          </a:xfrm>
          <a:prstGeom prst="rect">
            <a:avLst/>
          </a:prstGeom>
        </p:spPr>
        <p:txBody>
          <a:bodyPr vert="horz" lIns="91440" tIns="45720" rIns="91440" bIns="45720" rtlCol="0" anchor="b"/>
          <a:lstStyle>
            <a:lvl1pPr algn="r">
              <a:defRPr sz="1200"/>
            </a:lvl1pPr>
          </a:lstStyle>
          <a:p>
            <a:fld id="{A2C9DFD6-0B1F-4F00-BCD8-061BCF8F699D}" type="slidenum">
              <a:rPr lang="nb-NO" smtClean="0"/>
              <a:t>‹#›</a:t>
            </a:fld>
            <a:endParaRPr lang="nb-NO"/>
          </a:p>
        </p:txBody>
      </p:sp>
    </p:spTree>
    <p:extLst>
      <p:ext uri="{BB962C8B-B14F-4D97-AF65-F5344CB8AC3E}">
        <p14:creationId xmlns:p14="http://schemas.microsoft.com/office/powerpoint/2010/main" val="938430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Voksne for Barn er en ideell organisasjon som er 60 år. Vi jobber for å fremme god psykisk helse og gode oppvekstsvilkår for alle barn og unge i Norge. Blant annet gjennom  </a:t>
            </a:r>
            <a:r>
              <a:rPr lang="nb-NO" b="1"/>
              <a:t>å legge til rette for trygge voksne som gir oss trygge barn</a:t>
            </a:r>
            <a:r>
              <a:rPr lang="nb-NO"/>
              <a:t>. Gjennom helsefremmende og forebyggende tiltak når vi barn og unge over hele landet. Spesielt er </a:t>
            </a:r>
            <a:r>
              <a:rPr lang="nb-NO" b="1"/>
              <a:t>Ungt Nettverk </a:t>
            </a:r>
            <a:r>
              <a:rPr lang="nb-NO"/>
              <a:t>med ungdommer som selv skaper møteplasser og aktiviteter; møteplasser med et ekstra øye på sårbare ungdommer. Alt arbeidet til voksne for barn har som mål å skape </a:t>
            </a:r>
            <a:r>
              <a:rPr lang="nb-NO" b="1"/>
              <a:t>endring og </a:t>
            </a:r>
            <a:r>
              <a:rPr lang="nb-NO" b="1" err="1"/>
              <a:t>empowerment</a:t>
            </a:r>
            <a:r>
              <a:rPr lang="nb-NO" b="1"/>
              <a:t> uansett om det er gjennom politisk påvirkning, tiltakene våre, lokallag eller møteplasser</a:t>
            </a:r>
            <a:r>
              <a:rPr lang="nb-NO"/>
              <a:t>. Vi jobber med </a:t>
            </a:r>
            <a:r>
              <a:rPr lang="nb-NO" b="1"/>
              <a:t>livsmestringstiltak inn i skolene</a:t>
            </a:r>
            <a:r>
              <a:rPr lang="nb-NO"/>
              <a:t>. Vi har </a:t>
            </a:r>
            <a:r>
              <a:rPr lang="nb-NO" err="1"/>
              <a:t>Zippy’s</a:t>
            </a:r>
            <a:r>
              <a:rPr lang="nb-NO"/>
              <a:t> venner og Eples venner for barnetrinnet, Passport for mellomtrinnet og Drømmeskolen for ungdom- og videregåendeskole. Gjennom livsmestringstiltakene våre får vi til reel medvirkning og alt vi arbeider med er brukerorientert. Alt vi gjør er å fremme god psykisk helse og det er jo forskjellig oppfatninger av hva psykisk helse</a:t>
            </a:r>
            <a:r>
              <a:rPr lang="nb-NO" i="1"/>
              <a:t> egentlig </a:t>
            </a:r>
            <a:r>
              <a:rPr lang="nb-NO"/>
              <a:t>er. </a:t>
            </a:r>
          </a:p>
          <a:p>
            <a:endParaRPr lang="nb-NO"/>
          </a:p>
          <a:p>
            <a:r>
              <a:rPr lang="nb-NO"/>
              <a:t>Klaveness og Stiftelsen Dam.</a:t>
            </a:r>
          </a:p>
          <a:p>
            <a:endParaRPr lang="nb-NO">
              <a:cs typeface="Calibri"/>
            </a:endParaRPr>
          </a:p>
        </p:txBody>
      </p:sp>
      <p:sp>
        <p:nvSpPr>
          <p:cNvPr id="4" name="Plassholder for lysbildenummer 3"/>
          <p:cNvSpPr>
            <a:spLocks noGrp="1"/>
          </p:cNvSpPr>
          <p:nvPr>
            <p:ph type="sldNum" sz="quarter" idx="5"/>
          </p:nvPr>
        </p:nvSpPr>
        <p:spPr/>
        <p:txBody>
          <a:bodyPr/>
          <a:lstStyle/>
          <a:p>
            <a:fld id="{EB4AA521-A231-415A-875C-8CE4D1AE6A65}" type="slidenum">
              <a:rPr lang="en-US" smtClean="0"/>
              <a:t>2</a:t>
            </a:fld>
            <a:endParaRPr lang="en-US"/>
          </a:p>
        </p:txBody>
      </p:sp>
    </p:spTree>
    <p:extLst>
      <p:ext uri="{BB962C8B-B14F-4D97-AF65-F5344CB8AC3E}">
        <p14:creationId xmlns:p14="http://schemas.microsoft.com/office/powerpoint/2010/main" val="237809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Dere </a:t>
            </a:r>
            <a:r>
              <a:rPr lang="en-US" err="1">
                <a:ea typeface="Calibri"/>
                <a:cs typeface="Calibri"/>
              </a:rPr>
              <a:t>har</a:t>
            </a:r>
            <a:r>
              <a:rPr lang="en-US">
                <a:ea typeface="Calibri"/>
                <a:cs typeface="Calibri"/>
              </a:rPr>
              <a:t> </a:t>
            </a:r>
            <a:r>
              <a:rPr lang="en-US" err="1">
                <a:ea typeface="Calibri"/>
                <a:cs typeface="Calibri"/>
              </a:rPr>
              <a:t>sikkert</a:t>
            </a:r>
            <a:r>
              <a:rPr lang="en-US">
                <a:ea typeface="Calibri"/>
                <a:cs typeface="Calibri"/>
              </a:rPr>
              <a:t> </a:t>
            </a:r>
            <a:r>
              <a:rPr lang="en-US" err="1">
                <a:ea typeface="Calibri"/>
                <a:cs typeface="Calibri"/>
              </a:rPr>
              <a:t>merket</a:t>
            </a:r>
            <a:r>
              <a:rPr lang="en-US">
                <a:ea typeface="Calibri"/>
                <a:cs typeface="Calibri"/>
              </a:rPr>
              <a:t> at </a:t>
            </a:r>
            <a:r>
              <a:rPr lang="en-US" err="1">
                <a:ea typeface="Calibri"/>
                <a:cs typeface="Calibri"/>
              </a:rPr>
              <a:t>fokuset</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dette</a:t>
            </a:r>
            <a:r>
              <a:rPr lang="en-US">
                <a:ea typeface="Calibri"/>
                <a:cs typeface="Calibri"/>
              </a:rPr>
              <a:t> </a:t>
            </a:r>
            <a:r>
              <a:rPr lang="en-US" err="1">
                <a:ea typeface="Calibri"/>
                <a:cs typeface="Calibri"/>
              </a:rPr>
              <a:t>temaet</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økt</a:t>
            </a:r>
            <a:r>
              <a:rPr lang="en-US">
                <a:ea typeface="Calibri"/>
                <a:cs typeface="Calibri"/>
              </a:rPr>
              <a:t> de </a:t>
            </a:r>
            <a:r>
              <a:rPr lang="en-US" err="1">
                <a:ea typeface="Calibri"/>
                <a:cs typeface="Calibri"/>
              </a:rPr>
              <a:t>siste</a:t>
            </a:r>
            <a:r>
              <a:rPr lang="en-US">
                <a:ea typeface="Calibri"/>
                <a:cs typeface="Calibri"/>
              </a:rPr>
              <a:t> </a:t>
            </a:r>
            <a:r>
              <a:rPr lang="en-US" err="1">
                <a:ea typeface="Calibri"/>
                <a:cs typeface="Calibri"/>
              </a:rPr>
              <a:t>årene</a:t>
            </a:r>
            <a:r>
              <a:rPr lang="en-US">
                <a:ea typeface="Calibri"/>
                <a:cs typeface="Calibri"/>
              </a:rPr>
              <a:t>. Det </a:t>
            </a:r>
            <a:r>
              <a:rPr lang="en-US" err="1">
                <a:ea typeface="Calibri"/>
                <a:cs typeface="Calibri"/>
              </a:rPr>
              <a:t>går</a:t>
            </a:r>
            <a:r>
              <a:rPr lang="en-US">
                <a:ea typeface="Calibri"/>
                <a:cs typeface="Calibri"/>
              </a:rPr>
              <a:t> </a:t>
            </a:r>
            <a:r>
              <a:rPr lang="en-US" err="1">
                <a:ea typeface="Calibri"/>
                <a:cs typeface="Calibri"/>
              </a:rPr>
              <a:t>nesten</a:t>
            </a:r>
            <a:r>
              <a:rPr lang="en-US">
                <a:ea typeface="Calibri"/>
                <a:cs typeface="Calibri"/>
              </a:rPr>
              <a:t> </a:t>
            </a:r>
            <a:r>
              <a:rPr lang="en-US" err="1">
                <a:ea typeface="Calibri"/>
                <a:cs typeface="Calibri"/>
              </a:rPr>
              <a:t>ikke</a:t>
            </a:r>
            <a:r>
              <a:rPr lang="en-US">
                <a:ea typeface="Calibri"/>
                <a:cs typeface="Calibri"/>
              </a:rPr>
              <a:t> </a:t>
            </a:r>
            <a:r>
              <a:rPr lang="en-US" err="1">
                <a:ea typeface="Calibri"/>
                <a:cs typeface="Calibri"/>
              </a:rPr>
              <a:t>en</a:t>
            </a:r>
            <a:r>
              <a:rPr lang="en-US">
                <a:ea typeface="Calibri"/>
                <a:cs typeface="Calibri"/>
              </a:rPr>
              <a:t> uke </a:t>
            </a:r>
            <a:r>
              <a:rPr lang="en-US" err="1">
                <a:ea typeface="Calibri"/>
                <a:cs typeface="Calibri"/>
              </a:rPr>
              <a:t>uten</a:t>
            </a:r>
            <a:r>
              <a:rPr lang="en-US">
                <a:ea typeface="Calibri"/>
                <a:cs typeface="Calibri"/>
              </a:rPr>
              <a:t> at det er </a:t>
            </a:r>
            <a:r>
              <a:rPr lang="en-US" err="1">
                <a:ea typeface="Calibri"/>
                <a:cs typeface="Calibri"/>
              </a:rPr>
              <a:t>større</a:t>
            </a:r>
            <a:r>
              <a:rPr lang="en-US">
                <a:ea typeface="Calibri"/>
                <a:cs typeface="Calibri"/>
              </a:rPr>
              <a:t> </a:t>
            </a:r>
            <a:r>
              <a:rPr lang="en-US" err="1">
                <a:ea typeface="Calibri"/>
                <a:cs typeface="Calibri"/>
              </a:rPr>
              <a:t>avissaker</a:t>
            </a:r>
            <a:r>
              <a:rPr lang="en-US">
                <a:ea typeface="Calibri"/>
                <a:cs typeface="Calibri"/>
              </a:rPr>
              <a:t> om </a:t>
            </a:r>
            <a:r>
              <a:rPr lang="en-US" err="1">
                <a:ea typeface="Calibri"/>
                <a:cs typeface="Calibri"/>
              </a:rPr>
              <a:t>dette</a:t>
            </a:r>
            <a:r>
              <a:rPr lang="en-US">
                <a:ea typeface="Calibri"/>
                <a:cs typeface="Calibri"/>
              </a:rPr>
              <a:t> </a:t>
            </a:r>
            <a:r>
              <a:rPr lang="en-US" err="1">
                <a:ea typeface="Calibri"/>
                <a:cs typeface="Calibri"/>
              </a:rPr>
              <a:t>temaet</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egasjerer</a:t>
            </a:r>
            <a:r>
              <a:rPr lang="en-US">
                <a:ea typeface="Calibri"/>
                <a:cs typeface="Calibri"/>
              </a:rPr>
              <a:t> </a:t>
            </a:r>
            <a:r>
              <a:rPr lang="en-US" err="1">
                <a:ea typeface="Calibri"/>
                <a:cs typeface="Calibri"/>
              </a:rPr>
              <a:t>så</a:t>
            </a:r>
            <a:r>
              <a:rPr lang="en-US">
                <a:ea typeface="Calibri"/>
                <a:cs typeface="Calibri"/>
              </a:rPr>
              <a:t> mange. Mange </a:t>
            </a:r>
            <a:r>
              <a:rPr lang="en-US" err="1">
                <a:ea typeface="Calibri"/>
                <a:cs typeface="Calibri"/>
              </a:rPr>
              <a:t>fler</a:t>
            </a:r>
            <a:r>
              <a:rPr lang="en-US">
                <a:ea typeface="Calibri"/>
                <a:cs typeface="Calibri"/>
              </a:rPr>
              <a:t> </a:t>
            </a:r>
            <a:r>
              <a:rPr lang="en-US" err="1">
                <a:ea typeface="Calibri"/>
                <a:cs typeface="Calibri"/>
              </a:rPr>
              <a:t>enn</a:t>
            </a:r>
            <a:r>
              <a:rPr lang="en-US">
                <a:ea typeface="Calibri"/>
                <a:cs typeface="Calibri"/>
              </a:rPr>
              <a:t> man </a:t>
            </a:r>
            <a:r>
              <a:rPr lang="en-US" err="1">
                <a:ea typeface="Calibri"/>
                <a:cs typeface="Calibri"/>
              </a:rPr>
              <a:t>skulle</a:t>
            </a:r>
            <a:r>
              <a:rPr lang="en-US">
                <a:ea typeface="Calibri"/>
                <a:cs typeface="Calibri"/>
              </a:rPr>
              <a:t> </a:t>
            </a:r>
            <a:r>
              <a:rPr lang="en-US" err="1">
                <a:ea typeface="Calibri"/>
                <a:cs typeface="Calibri"/>
              </a:rPr>
              <a:t>tro</a:t>
            </a:r>
            <a:r>
              <a:rPr lang="en-US">
                <a:ea typeface="Calibri"/>
                <a:cs typeface="Calibri"/>
              </a:rPr>
              <a:t> er </a:t>
            </a:r>
            <a:r>
              <a:rPr lang="en-US" err="1">
                <a:ea typeface="Calibri"/>
                <a:cs typeface="Calibri"/>
              </a:rPr>
              <a:t>berørt</a:t>
            </a:r>
            <a:r>
              <a:rPr lang="en-US">
                <a:ea typeface="Calibri"/>
                <a:cs typeface="Calibri"/>
              </a:rPr>
              <a:t>, </a:t>
            </a:r>
            <a:r>
              <a:rPr lang="en-US" err="1">
                <a:ea typeface="Calibri"/>
                <a:cs typeface="Calibri"/>
              </a:rPr>
              <a:t>dersom</a:t>
            </a:r>
            <a:r>
              <a:rPr lang="en-US">
                <a:ea typeface="Calibri"/>
                <a:cs typeface="Calibri"/>
              </a:rPr>
              <a:t> man </a:t>
            </a:r>
            <a:r>
              <a:rPr lang="en-US" err="1">
                <a:ea typeface="Calibri"/>
                <a:cs typeface="Calibri"/>
              </a:rPr>
              <a:t>regner</a:t>
            </a:r>
            <a:r>
              <a:rPr lang="en-US">
                <a:ea typeface="Calibri"/>
                <a:cs typeface="Calibri"/>
              </a:rPr>
              <a:t> med </a:t>
            </a:r>
            <a:r>
              <a:rPr lang="en-US" err="1">
                <a:ea typeface="Calibri"/>
                <a:cs typeface="Calibri"/>
              </a:rPr>
              <a:t>individ</a:t>
            </a:r>
            <a:r>
              <a:rPr lang="en-US">
                <a:ea typeface="Calibri"/>
                <a:cs typeface="Calibri"/>
              </a:rPr>
              <a:t>, </a:t>
            </a:r>
            <a:r>
              <a:rPr lang="en-US" err="1">
                <a:ea typeface="Calibri"/>
                <a:cs typeface="Calibri"/>
              </a:rPr>
              <a:t>familie</a:t>
            </a:r>
            <a:r>
              <a:rPr lang="en-US">
                <a:ea typeface="Calibri"/>
                <a:cs typeface="Calibri"/>
              </a:rPr>
              <a:t>, </a:t>
            </a:r>
            <a:r>
              <a:rPr lang="en-US" err="1">
                <a:ea typeface="Calibri"/>
                <a:cs typeface="Calibri"/>
              </a:rPr>
              <a:t>nettverk</a:t>
            </a:r>
            <a:r>
              <a:rPr lang="en-US">
                <a:ea typeface="Calibri"/>
                <a:cs typeface="Calibri"/>
              </a:rPr>
              <a:t>, </a:t>
            </a:r>
            <a:r>
              <a:rPr lang="en-US" err="1">
                <a:ea typeface="Calibri"/>
                <a:cs typeface="Calibri"/>
              </a:rPr>
              <a:t>skole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hjelpeapparat</a:t>
            </a:r>
            <a:r>
              <a:rPr lang="en-US">
                <a:ea typeface="Calibri"/>
                <a:cs typeface="Calibri"/>
              </a:rPr>
              <a:t>. Per </a:t>
            </a:r>
            <a:r>
              <a:rPr lang="en-US" err="1">
                <a:ea typeface="Calibri"/>
                <a:cs typeface="Calibri"/>
              </a:rPr>
              <a:t>nå</a:t>
            </a:r>
            <a:r>
              <a:rPr lang="en-US">
                <a:ea typeface="Calibri"/>
                <a:cs typeface="Calibri"/>
              </a:rPr>
              <a:t> </a:t>
            </a:r>
            <a:r>
              <a:rPr lang="en-US" err="1">
                <a:ea typeface="Calibri"/>
                <a:cs typeface="Calibri"/>
              </a:rPr>
              <a:t>magler</a:t>
            </a:r>
            <a:r>
              <a:rPr lang="en-US">
                <a:ea typeface="Calibri"/>
                <a:cs typeface="Calibri"/>
              </a:rPr>
              <a:t> vi </a:t>
            </a:r>
            <a:r>
              <a:rPr lang="en-US" err="1">
                <a:ea typeface="Calibri"/>
                <a:cs typeface="Calibri"/>
              </a:rPr>
              <a:t>en</a:t>
            </a:r>
            <a:r>
              <a:rPr lang="en-US">
                <a:ea typeface="Calibri"/>
                <a:cs typeface="Calibri"/>
              </a:rPr>
              <a:t> </a:t>
            </a:r>
            <a:r>
              <a:rPr lang="en-US" err="1">
                <a:ea typeface="Calibri"/>
                <a:cs typeface="Calibri"/>
              </a:rPr>
              <a:t>nasjonal</a:t>
            </a:r>
            <a:r>
              <a:rPr lang="en-US">
                <a:ea typeface="Calibri"/>
                <a:cs typeface="Calibri"/>
              </a:rPr>
              <a:t> </a:t>
            </a:r>
            <a:r>
              <a:rPr lang="en-US" err="1">
                <a:ea typeface="Calibri"/>
                <a:cs typeface="Calibri"/>
              </a:rPr>
              <a:t>oversikt</a:t>
            </a:r>
            <a:r>
              <a:rPr lang="en-US">
                <a:ea typeface="Calibri"/>
                <a:cs typeface="Calibri"/>
              </a:rPr>
              <a:t> over </a:t>
            </a:r>
            <a:r>
              <a:rPr lang="en-US" err="1">
                <a:ea typeface="Calibri"/>
                <a:cs typeface="Calibri"/>
              </a:rPr>
              <a:t>hvor</a:t>
            </a:r>
            <a:r>
              <a:rPr lang="en-US">
                <a:ea typeface="Calibri"/>
                <a:cs typeface="Calibri"/>
              </a:rPr>
              <a:t> mange </a:t>
            </a:r>
            <a:r>
              <a:rPr lang="en-US" err="1">
                <a:ea typeface="Calibri"/>
                <a:cs typeface="Calibri"/>
              </a:rPr>
              <a:t>elever</a:t>
            </a:r>
            <a:r>
              <a:rPr lang="en-US">
                <a:ea typeface="Calibri"/>
                <a:cs typeface="Calibri"/>
              </a:rPr>
              <a:t> I </a:t>
            </a:r>
            <a:r>
              <a:rPr lang="en-US" err="1">
                <a:ea typeface="Calibri"/>
                <a:cs typeface="Calibri"/>
              </a:rPr>
              <a:t>grunnskolen</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alvorlig</a:t>
            </a:r>
            <a:r>
              <a:rPr lang="en-US">
                <a:ea typeface="Calibri"/>
                <a:cs typeface="Calibri"/>
              </a:rPr>
              <a:t> </a:t>
            </a:r>
            <a:r>
              <a:rPr lang="en-US" err="1">
                <a:ea typeface="Calibri"/>
                <a:cs typeface="Calibri"/>
              </a:rPr>
              <a:t>fravær</a:t>
            </a:r>
            <a:r>
              <a:rPr lang="en-US">
                <a:ea typeface="Calibri"/>
                <a:cs typeface="Calibri"/>
              </a:rPr>
              <a:t>, men </a:t>
            </a:r>
            <a:r>
              <a:rPr lang="en-US" err="1">
                <a:ea typeface="Calibri"/>
                <a:cs typeface="Calibri"/>
              </a:rPr>
              <a:t>jevnt</a:t>
            </a:r>
            <a:r>
              <a:rPr lang="en-US">
                <a:ea typeface="Calibri"/>
                <a:cs typeface="Calibri"/>
              </a:rPr>
              <a:t> over melder </a:t>
            </a:r>
            <a:r>
              <a:rPr lang="en-US" err="1">
                <a:ea typeface="Calibri"/>
                <a:cs typeface="Calibri"/>
              </a:rPr>
              <a:t>skoleeiere</a:t>
            </a:r>
            <a:r>
              <a:rPr lang="en-US">
                <a:ea typeface="Calibri"/>
                <a:cs typeface="Calibri"/>
              </a:rPr>
              <a:t> om </a:t>
            </a:r>
            <a:r>
              <a:rPr lang="en-US" err="1">
                <a:ea typeface="Calibri"/>
                <a:cs typeface="Calibri"/>
              </a:rPr>
              <a:t>en</a:t>
            </a:r>
            <a:r>
              <a:rPr lang="en-US">
                <a:ea typeface="Calibri"/>
                <a:cs typeface="Calibri"/>
              </a:rPr>
              <a:t> </a:t>
            </a:r>
            <a:r>
              <a:rPr lang="en-US" err="1">
                <a:ea typeface="Calibri"/>
                <a:cs typeface="Calibri"/>
              </a:rPr>
              <a:t>bekymringsfull</a:t>
            </a:r>
            <a:r>
              <a:rPr lang="en-US">
                <a:ea typeface="Calibri"/>
                <a:cs typeface="Calibri"/>
              </a:rPr>
              <a:t> </a:t>
            </a:r>
            <a:r>
              <a:rPr lang="en-US" err="1">
                <a:ea typeface="Calibri"/>
                <a:cs typeface="Calibri"/>
              </a:rPr>
              <a:t>økning</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3</a:t>
            </a:fld>
            <a:endParaRPr lang="nb-NO"/>
          </a:p>
        </p:txBody>
      </p:sp>
    </p:spTree>
    <p:extLst>
      <p:ext uri="{BB962C8B-B14F-4D97-AF65-F5344CB8AC3E}">
        <p14:creationId xmlns:p14="http://schemas.microsoft.com/office/powerpoint/2010/main" val="1544832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ea typeface="Calibri"/>
                <a:cs typeface="Calibri"/>
              </a:rPr>
              <a:t>Skolefravær</a:t>
            </a:r>
            <a:r>
              <a:rPr lang="en-US">
                <a:ea typeface="Calibri"/>
                <a:cs typeface="Calibri"/>
              </a:rPr>
              <a:t> er </a:t>
            </a:r>
            <a:r>
              <a:rPr lang="en-US" err="1">
                <a:ea typeface="Calibri"/>
                <a:cs typeface="Calibri"/>
              </a:rPr>
              <a:t>svært</a:t>
            </a:r>
            <a:r>
              <a:rPr lang="en-US">
                <a:ea typeface="Calibri"/>
                <a:cs typeface="Calibri"/>
              </a:rPr>
              <a:t> </a:t>
            </a:r>
            <a:r>
              <a:rPr lang="en-US" err="1">
                <a:ea typeface="Calibri"/>
                <a:cs typeface="Calibri"/>
              </a:rPr>
              <a:t>belastende</a:t>
            </a:r>
            <a:r>
              <a:rPr lang="en-US">
                <a:ea typeface="Calibri"/>
                <a:cs typeface="Calibri"/>
              </a:rPr>
              <a:t> for alle </a:t>
            </a:r>
            <a:r>
              <a:rPr lang="en-US" err="1">
                <a:ea typeface="Calibri"/>
                <a:cs typeface="Calibri"/>
              </a:rPr>
              <a:t>berørte</a:t>
            </a:r>
            <a:r>
              <a:rPr lang="en-US">
                <a:ea typeface="Calibri"/>
                <a:cs typeface="Calibri"/>
              </a:rPr>
              <a:t> </a:t>
            </a:r>
            <a:r>
              <a:rPr lang="en-US" err="1">
                <a:ea typeface="Calibri"/>
                <a:cs typeface="Calibri"/>
              </a:rPr>
              <a:t>parter</a:t>
            </a:r>
            <a:r>
              <a:rPr lang="en-US">
                <a:ea typeface="Calibri"/>
                <a:cs typeface="Calibri"/>
              </a:rPr>
              <a:t>. Vi er </a:t>
            </a:r>
            <a:r>
              <a:rPr lang="en-US" err="1">
                <a:ea typeface="Calibri"/>
                <a:cs typeface="Calibri"/>
              </a:rPr>
              <a:t>naturligvis</a:t>
            </a:r>
            <a:r>
              <a:rPr lang="en-US">
                <a:ea typeface="Calibri"/>
                <a:cs typeface="Calibri"/>
              </a:rPr>
              <a:t> </a:t>
            </a:r>
            <a:r>
              <a:rPr lang="en-US" err="1">
                <a:ea typeface="Calibri"/>
                <a:cs typeface="Calibri"/>
              </a:rPr>
              <a:t>mest</a:t>
            </a:r>
            <a:r>
              <a:rPr lang="en-US">
                <a:ea typeface="Calibri"/>
                <a:cs typeface="Calibri"/>
              </a:rPr>
              <a:t> </a:t>
            </a:r>
            <a:r>
              <a:rPr lang="en-US" err="1">
                <a:ea typeface="Calibri"/>
                <a:cs typeface="Calibri"/>
              </a:rPr>
              <a:t>opptatt</a:t>
            </a:r>
            <a:r>
              <a:rPr lang="en-US">
                <a:ea typeface="Calibri"/>
                <a:cs typeface="Calibri"/>
              </a:rPr>
              <a:t> av </a:t>
            </a:r>
            <a:r>
              <a:rPr lang="en-US" err="1">
                <a:ea typeface="Calibri"/>
                <a:cs typeface="Calibri"/>
              </a:rPr>
              <a:t>barnet</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hvordan</a:t>
            </a:r>
            <a:r>
              <a:rPr lang="en-US">
                <a:ea typeface="Calibri"/>
                <a:cs typeface="Calibri"/>
              </a:rPr>
              <a:t> </a:t>
            </a:r>
            <a:r>
              <a:rPr lang="en-US" err="1">
                <a:ea typeface="Calibri"/>
                <a:cs typeface="Calibri"/>
              </a:rPr>
              <a:t>alvorlig</a:t>
            </a:r>
            <a:r>
              <a:rPr lang="en-US">
                <a:ea typeface="Calibri"/>
                <a:cs typeface="Calibri"/>
              </a:rPr>
              <a:t> </a:t>
            </a:r>
            <a:r>
              <a:rPr lang="en-US" err="1">
                <a:ea typeface="Calibri"/>
                <a:cs typeface="Calibri"/>
              </a:rPr>
              <a:t>skolefravær</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sikt</a:t>
            </a:r>
            <a:r>
              <a:rPr lang="en-US">
                <a:ea typeface="Calibri"/>
                <a:cs typeface="Calibri"/>
              </a:rPr>
              <a:t> </a:t>
            </a:r>
            <a:r>
              <a:rPr lang="en-US" err="1">
                <a:ea typeface="Calibri"/>
                <a:cs typeface="Calibri"/>
              </a:rPr>
              <a:t>kan</a:t>
            </a:r>
            <a:r>
              <a:rPr lang="en-US">
                <a:ea typeface="Calibri"/>
                <a:cs typeface="Calibri"/>
              </a:rPr>
              <a:t> </a:t>
            </a:r>
            <a:r>
              <a:rPr lang="en-US" err="1">
                <a:ea typeface="Calibri"/>
                <a:cs typeface="Calibri"/>
              </a:rPr>
              <a:t>stå</a:t>
            </a:r>
            <a:r>
              <a:rPr lang="en-US">
                <a:ea typeface="Calibri"/>
                <a:cs typeface="Calibri"/>
              </a:rPr>
              <a:t> </a:t>
            </a:r>
            <a:r>
              <a:rPr lang="en-US" err="1">
                <a:ea typeface="Calibri"/>
                <a:cs typeface="Calibri"/>
              </a:rPr>
              <a:t>til</a:t>
            </a:r>
            <a:r>
              <a:rPr lang="en-US">
                <a:ea typeface="Calibri"/>
                <a:cs typeface="Calibri"/>
              </a:rPr>
              <a:t> hinder for et </a:t>
            </a:r>
            <a:r>
              <a:rPr lang="en-US" err="1">
                <a:ea typeface="Calibri"/>
                <a:cs typeface="Calibri"/>
              </a:rPr>
              <a:t>godt</a:t>
            </a:r>
            <a:r>
              <a:rPr lang="en-US">
                <a:ea typeface="Calibri"/>
                <a:cs typeface="Calibri"/>
              </a:rPr>
              <a:t> liv. Ser man </a:t>
            </a:r>
            <a:r>
              <a:rPr lang="en-US" err="1">
                <a:ea typeface="Calibri"/>
                <a:cs typeface="Calibri"/>
              </a:rPr>
              <a:t>på</a:t>
            </a:r>
            <a:r>
              <a:rPr lang="en-US">
                <a:ea typeface="Calibri"/>
                <a:cs typeface="Calibri"/>
              </a:rPr>
              <a:t> </a:t>
            </a:r>
            <a:r>
              <a:rPr lang="en-US" err="1">
                <a:ea typeface="Calibri"/>
                <a:cs typeface="Calibri"/>
              </a:rPr>
              <a:t>makro</a:t>
            </a:r>
            <a:r>
              <a:rPr lang="en-US">
                <a:ea typeface="Calibri"/>
                <a:cs typeface="Calibri"/>
              </a:rPr>
              <a:t>/ </a:t>
            </a:r>
            <a:r>
              <a:rPr lang="en-US" err="1">
                <a:ea typeface="Calibri"/>
                <a:cs typeface="Calibri"/>
              </a:rPr>
              <a:t>samfunnsnivå</a:t>
            </a:r>
            <a:r>
              <a:rPr lang="en-US">
                <a:ea typeface="Calibri"/>
                <a:cs typeface="Calibri"/>
              </a:rPr>
              <a:t>, </a:t>
            </a:r>
            <a:r>
              <a:rPr lang="en-US" err="1">
                <a:ea typeface="Calibri"/>
                <a:cs typeface="Calibri"/>
              </a:rPr>
              <a:t>medfører</a:t>
            </a:r>
            <a:r>
              <a:rPr lang="en-US">
                <a:ea typeface="Calibri"/>
                <a:cs typeface="Calibri"/>
              </a:rPr>
              <a:t> de </a:t>
            </a:r>
            <a:r>
              <a:rPr lang="en-US" err="1">
                <a:ea typeface="Calibri"/>
                <a:cs typeface="Calibri"/>
              </a:rPr>
              <a:t>mest</a:t>
            </a:r>
            <a:r>
              <a:rPr lang="en-US">
                <a:ea typeface="Calibri"/>
                <a:cs typeface="Calibri"/>
              </a:rPr>
              <a:t> </a:t>
            </a:r>
            <a:r>
              <a:rPr lang="en-US" err="1">
                <a:ea typeface="Calibri"/>
                <a:cs typeface="Calibri"/>
              </a:rPr>
              <a:t>alvorlige</a:t>
            </a:r>
            <a:r>
              <a:rPr lang="en-US">
                <a:ea typeface="Calibri"/>
                <a:cs typeface="Calibri"/>
              </a:rPr>
              <a:t> </a:t>
            </a:r>
            <a:r>
              <a:rPr lang="en-US" err="1">
                <a:ea typeface="Calibri"/>
                <a:cs typeface="Calibri"/>
              </a:rPr>
              <a:t>sakene</a:t>
            </a:r>
            <a:r>
              <a:rPr lang="en-US">
                <a:ea typeface="Calibri"/>
                <a:cs typeface="Calibri"/>
              </a:rPr>
              <a:t>, </a:t>
            </a:r>
            <a:r>
              <a:rPr lang="en-US" err="1">
                <a:ea typeface="Calibri"/>
                <a:cs typeface="Calibri"/>
              </a:rPr>
              <a:t>også</a:t>
            </a:r>
            <a:r>
              <a:rPr lang="en-US">
                <a:ea typeface="Calibri"/>
                <a:cs typeface="Calibri"/>
              </a:rPr>
              <a:t> store </a:t>
            </a:r>
            <a:r>
              <a:rPr lang="en-US" err="1">
                <a:ea typeface="Calibri"/>
                <a:cs typeface="Calibri"/>
              </a:rPr>
              <a:t>økonomiske</a:t>
            </a:r>
            <a:r>
              <a:rPr lang="en-US">
                <a:ea typeface="Calibri"/>
                <a:cs typeface="Calibri"/>
              </a:rPr>
              <a:t> </a:t>
            </a:r>
            <a:r>
              <a:rPr lang="en-US" err="1">
                <a:ea typeface="Calibri"/>
                <a:cs typeface="Calibri"/>
              </a:rPr>
              <a:t>utgifter</a:t>
            </a:r>
            <a:r>
              <a:rPr lang="en-US">
                <a:ea typeface="Calibri"/>
                <a:cs typeface="Calibri"/>
              </a:rPr>
              <a:t> </a:t>
            </a:r>
            <a:r>
              <a:rPr lang="en-US" err="1">
                <a:ea typeface="Calibri"/>
                <a:cs typeface="Calibri"/>
              </a:rPr>
              <a:t>både</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kortere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lengre</a:t>
            </a:r>
            <a:r>
              <a:rPr lang="en-US">
                <a:ea typeface="Calibri"/>
                <a:cs typeface="Calibri"/>
              </a:rPr>
              <a:t> </a:t>
            </a:r>
            <a:r>
              <a:rPr lang="en-US" err="1">
                <a:ea typeface="Calibri"/>
                <a:cs typeface="Calibri"/>
              </a:rPr>
              <a:t>sikt</a:t>
            </a:r>
            <a:r>
              <a:rPr lang="en-US">
                <a:ea typeface="Calibri"/>
                <a:cs typeface="Calibri"/>
              </a:rPr>
              <a:t>. Å </a:t>
            </a:r>
            <a:r>
              <a:rPr lang="en-US" err="1">
                <a:ea typeface="Calibri"/>
                <a:cs typeface="Calibri"/>
              </a:rPr>
              <a:t>forebygge</a:t>
            </a:r>
            <a:r>
              <a:rPr lang="en-US">
                <a:ea typeface="Calibri"/>
                <a:cs typeface="Calibri"/>
              </a:rPr>
              <a:t> </a:t>
            </a:r>
            <a:r>
              <a:rPr lang="en-US" err="1">
                <a:ea typeface="Calibri"/>
                <a:cs typeface="Calibri"/>
              </a:rPr>
              <a:t>alvorlig</a:t>
            </a:r>
            <a:r>
              <a:rPr lang="en-US">
                <a:ea typeface="Calibri"/>
                <a:cs typeface="Calibri"/>
              </a:rPr>
              <a:t> </a:t>
            </a:r>
            <a:r>
              <a:rPr lang="en-US" err="1">
                <a:ea typeface="Calibri"/>
                <a:cs typeface="Calibri"/>
              </a:rPr>
              <a:t>skolefravær</a:t>
            </a:r>
            <a:r>
              <a:rPr lang="en-US">
                <a:ea typeface="Calibri"/>
                <a:cs typeface="Calibri"/>
              </a:rPr>
              <a:t> er </a:t>
            </a:r>
            <a:r>
              <a:rPr lang="en-US" err="1">
                <a:ea typeface="Calibri"/>
                <a:cs typeface="Calibri"/>
              </a:rPr>
              <a:t>dermed</a:t>
            </a:r>
            <a:r>
              <a:rPr lang="en-US">
                <a:ea typeface="Calibri"/>
                <a:cs typeface="Calibri"/>
              </a:rPr>
              <a:t> </a:t>
            </a:r>
            <a:r>
              <a:rPr lang="en-US" err="1">
                <a:ea typeface="Calibri"/>
                <a:cs typeface="Calibri"/>
              </a:rPr>
              <a:t>svært</a:t>
            </a:r>
            <a:r>
              <a:rPr lang="en-US">
                <a:ea typeface="Calibri"/>
                <a:cs typeface="Calibri"/>
              </a:rPr>
              <a:t> </a:t>
            </a:r>
            <a:r>
              <a:rPr lang="en-US" err="1">
                <a:ea typeface="Calibri"/>
                <a:cs typeface="Calibri"/>
              </a:rPr>
              <a:t>viktig</a:t>
            </a:r>
            <a:r>
              <a:rPr lang="en-US">
                <a:ea typeface="Calibri"/>
                <a:cs typeface="Calibri"/>
              </a:rPr>
              <a:t> </a:t>
            </a:r>
            <a:r>
              <a:rPr lang="en-US" err="1">
                <a:ea typeface="Calibri"/>
                <a:cs typeface="Calibri"/>
              </a:rPr>
              <a:t>også</a:t>
            </a:r>
            <a:r>
              <a:rPr lang="en-US">
                <a:ea typeface="Calibri"/>
                <a:cs typeface="Calibri"/>
              </a:rPr>
              <a:t> I et </a:t>
            </a:r>
            <a:r>
              <a:rPr lang="en-US" err="1">
                <a:ea typeface="Calibri"/>
                <a:cs typeface="Calibri"/>
              </a:rPr>
              <a:t>samfunnsøkonomisk</a:t>
            </a:r>
            <a:r>
              <a:rPr lang="en-US">
                <a:ea typeface="Calibri"/>
                <a:cs typeface="Calibri"/>
              </a:rPr>
              <a:t> </a:t>
            </a:r>
            <a:r>
              <a:rPr lang="en-US" err="1">
                <a:ea typeface="Calibri"/>
                <a:cs typeface="Calibri"/>
              </a:rPr>
              <a:t>perspektiv</a:t>
            </a:r>
            <a:r>
              <a:rPr lang="en-US">
                <a:ea typeface="Calibri"/>
                <a:cs typeface="Calibri"/>
              </a:rPr>
              <a:t>.</a:t>
            </a:r>
          </a:p>
        </p:txBody>
      </p:sp>
      <p:sp>
        <p:nvSpPr>
          <p:cNvPr id="4" name="Plassholder for lysbildenummer 3"/>
          <p:cNvSpPr>
            <a:spLocks noGrp="1"/>
          </p:cNvSpPr>
          <p:nvPr>
            <p:ph type="sldNum" sz="quarter" idx="5"/>
          </p:nvPr>
        </p:nvSpPr>
        <p:spPr/>
        <p:txBody>
          <a:bodyPr/>
          <a:lstStyle/>
          <a:p>
            <a:fld id="{A2C9DFD6-0B1F-4F00-BCD8-061BCF8F699D}" type="slidenum">
              <a:rPr lang="nb-NO" smtClean="0"/>
              <a:t>4</a:t>
            </a:fld>
            <a:endParaRPr lang="nb-NO"/>
          </a:p>
        </p:txBody>
      </p:sp>
    </p:spTree>
    <p:extLst>
      <p:ext uri="{BB962C8B-B14F-4D97-AF65-F5344CB8AC3E}">
        <p14:creationId xmlns:p14="http://schemas.microsoft.com/office/powerpoint/2010/main" val="1995154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ea typeface="Calibri"/>
                <a:cs typeface="Calibri"/>
              </a:rPr>
              <a:t>Hvert</a:t>
            </a:r>
            <a:r>
              <a:rPr lang="en-US">
                <a:ea typeface="Calibri"/>
                <a:cs typeface="Calibri"/>
              </a:rPr>
              <a:t> </a:t>
            </a:r>
            <a:r>
              <a:rPr lang="en-US" err="1">
                <a:ea typeface="Calibri"/>
                <a:cs typeface="Calibri"/>
              </a:rPr>
              <a:t>eneste</a:t>
            </a:r>
            <a:r>
              <a:rPr lang="en-US">
                <a:ea typeface="Calibri"/>
                <a:cs typeface="Calibri"/>
              </a:rPr>
              <a:t> barn som </a:t>
            </a:r>
            <a:r>
              <a:rPr lang="en-US" err="1">
                <a:ea typeface="Calibri"/>
                <a:cs typeface="Calibri"/>
              </a:rPr>
              <a:t>blir</a:t>
            </a:r>
            <a:r>
              <a:rPr lang="en-US">
                <a:ea typeface="Calibri"/>
                <a:cs typeface="Calibri"/>
              </a:rPr>
              <a:t> </a:t>
            </a:r>
            <a:r>
              <a:rPr lang="en-US" err="1">
                <a:ea typeface="Calibri"/>
                <a:cs typeface="Calibri"/>
              </a:rPr>
              <a:t>værende</a:t>
            </a:r>
            <a:r>
              <a:rPr lang="en-US">
                <a:ea typeface="Calibri"/>
                <a:cs typeface="Calibri"/>
              </a:rPr>
              <a:t> </a:t>
            </a:r>
            <a:r>
              <a:rPr lang="en-US" err="1">
                <a:ea typeface="Calibri"/>
                <a:cs typeface="Calibri"/>
              </a:rPr>
              <a:t>hjemme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slutt</a:t>
            </a:r>
            <a:r>
              <a:rPr lang="en-US">
                <a:ea typeface="Calibri"/>
                <a:cs typeface="Calibri"/>
              </a:rPr>
              <a:t> </a:t>
            </a:r>
            <a:r>
              <a:rPr lang="en-US" err="1">
                <a:ea typeface="Calibri"/>
                <a:cs typeface="Calibri"/>
              </a:rPr>
              <a:t>havner</a:t>
            </a:r>
            <a:r>
              <a:rPr lang="en-US">
                <a:ea typeface="Calibri"/>
                <a:cs typeface="Calibri"/>
              </a:rPr>
              <a:t> I </a:t>
            </a:r>
            <a:r>
              <a:rPr lang="en-US" err="1">
                <a:ea typeface="Calibri"/>
                <a:cs typeface="Calibri"/>
              </a:rPr>
              <a:t>utenforskap</a:t>
            </a:r>
            <a:r>
              <a:rPr lang="en-US">
                <a:ea typeface="Calibri"/>
                <a:cs typeface="Calibri"/>
              </a:rPr>
              <a:t>, er et tap for </a:t>
            </a:r>
            <a:r>
              <a:rPr lang="en-US" err="1">
                <a:ea typeface="Calibri"/>
                <a:cs typeface="Calibri"/>
              </a:rPr>
              <a:t>samfunnet</a:t>
            </a:r>
            <a:r>
              <a:rPr lang="en-US">
                <a:ea typeface="Calibri"/>
                <a:cs typeface="Calibri"/>
              </a:rPr>
              <a:t>. Jeg </a:t>
            </a:r>
            <a:r>
              <a:rPr lang="en-US" err="1">
                <a:ea typeface="Calibri"/>
                <a:cs typeface="Calibri"/>
              </a:rPr>
              <a:t>har</a:t>
            </a:r>
            <a:r>
              <a:rPr lang="en-US">
                <a:ea typeface="Calibri"/>
                <a:cs typeface="Calibri"/>
              </a:rPr>
              <a:t> </a:t>
            </a:r>
            <a:r>
              <a:rPr lang="en-US" err="1">
                <a:ea typeface="Calibri"/>
                <a:cs typeface="Calibri"/>
              </a:rPr>
              <a:t>jobbet</a:t>
            </a:r>
            <a:r>
              <a:rPr lang="en-US">
                <a:ea typeface="Calibri"/>
                <a:cs typeface="Calibri"/>
              </a:rPr>
              <a:t> med de </a:t>
            </a:r>
            <a:r>
              <a:rPr lang="en-US" err="1">
                <a:ea typeface="Calibri"/>
                <a:cs typeface="Calibri"/>
              </a:rPr>
              <a:t>aller</a:t>
            </a:r>
            <a:r>
              <a:rPr lang="en-US">
                <a:ea typeface="Calibri"/>
                <a:cs typeface="Calibri"/>
              </a:rPr>
              <a:t> </a:t>
            </a:r>
            <a:r>
              <a:rPr lang="en-US" err="1">
                <a:ea typeface="Calibri"/>
                <a:cs typeface="Calibri"/>
              </a:rPr>
              <a:t>tyngste</a:t>
            </a:r>
            <a:r>
              <a:rPr lang="en-US">
                <a:ea typeface="Calibri"/>
                <a:cs typeface="Calibri"/>
              </a:rPr>
              <a:t> </a:t>
            </a:r>
            <a:r>
              <a:rPr lang="en-US" err="1">
                <a:ea typeface="Calibri"/>
                <a:cs typeface="Calibri"/>
              </a:rPr>
              <a:t>sakene</a:t>
            </a:r>
            <a:r>
              <a:rPr lang="en-US">
                <a:ea typeface="Calibri"/>
                <a:cs typeface="Calibri"/>
              </a:rPr>
              <a:t>. Barn </a:t>
            </a:r>
            <a:r>
              <a:rPr lang="en-US" err="1">
                <a:ea typeface="Calibri"/>
                <a:cs typeface="Calibri"/>
              </a:rPr>
              <a:t>som</a:t>
            </a:r>
            <a:r>
              <a:rPr lang="en-US">
                <a:ea typeface="Calibri"/>
                <a:cs typeface="Calibri"/>
              </a:rPr>
              <a:t> over </a:t>
            </a:r>
            <a:r>
              <a:rPr lang="en-US" err="1">
                <a:ea typeface="Calibri"/>
                <a:cs typeface="Calibri"/>
              </a:rPr>
              <a:t>år</a:t>
            </a:r>
            <a:r>
              <a:rPr lang="en-US">
                <a:ea typeface="Calibri"/>
                <a:cs typeface="Calibri"/>
              </a:rPr>
              <a:t> ligger Inne </a:t>
            </a:r>
            <a:r>
              <a:rPr lang="en-US" err="1">
                <a:ea typeface="Calibri"/>
                <a:cs typeface="Calibri"/>
              </a:rPr>
              <a:t>på</a:t>
            </a:r>
            <a:r>
              <a:rPr lang="en-US">
                <a:ea typeface="Calibri"/>
                <a:cs typeface="Calibri"/>
              </a:rPr>
              <a:t> et </a:t>
            </a:r>
            <a:r>
              <a:rPr lang="en-US" err="1">
                <a:ea typeface="Calibri"/>
                <a:cs typeface="Calibri"/>
              </a:rPr>
              <a:t>mørkt</a:t>
            </a:r>
            <a:r>
              <a:rPr lang="en-US">
                <a:ea typeface="Calibri"/>
                <a:cs typeface="Calibri"/>
              </a:rPr>
              <a:t> rom </a:t>
            </a:r>
            <a:r>
              <a:rPr lang="en-US" err="1">
                <a:ea typeface="Calibri"/>
                <a:cs typeface="Calibri"/>
              </a:rPr>
              <a:t>mens</a:t>
            </a:r>
            <a:r>
              <a:rPr lang="en-US">
                <a:ea typeface="Calibri"/>
                <a:cs typeface="Calibri"/>
              </a:rPr>
              <a:t> </a:t>
            </a:r>
            <a:r>
              <a:rPr lang="en-US" err="1">
                <a:ea typeface="Calibri"/>
                <a:cs typeface="Calibri"/>
              </a:rPr>
              <a:t>naboungene</a:t>
            </a:r>
            <a:r>
              <a:rPr lang="en-US">
                <a:ea typeface="Calibri"/>
                <a:cs typeface="Calibri"/>
              </a:rPr>
              <a:t> er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a:t>
            </a:r>
            <a:r>
              <a:rPr lang="en-US" err="1">
                <a:ea typeface="Calibri"/>
                <a:cs typeface="Calibri"/>
              </a:rPr>
              <a:t>går</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trening</a:t>
            </a:r>
            <a:r>
              <a:rPr lang="en-US">
                <a:ea typeface="Calibri"/>
                <a:cs typeface="Calibri"/>
              </a:rPr>
              <a:t> </a:t>
            </a:r>
            <a:r>
              <a:rPr lang="en-US" err="1">
                <a:ea typeface="Calibri"/>
                <a:cs typeface="Calibri"/>
              </a:rPr>
              <a:t>og</a:t>
            </a:r>
            <a:r>
              <a:rPr lang="en-US">
                <a:ea typeface="Calibri"/>
                <a:cs typeface="Calibri"/>
              </a:rPr>
              <a:t> I </a:t>
            </a:r>
            <a:r>
              <a:rPr lang="en-US" err="1">
                <a:ea typeface="Calibri"/>
                <a:cs typeface="Calibri"/>
              </a:rPr>
              <a:t>bursdager</a:t>
            </a:r>
            <a:r>
              <a:rPr lang="en-US">
                <a:ea typeface="Calibri"/>
                <a:cs typeface="Calibri"/>
              </a:rPr>
              <a:t>. Barn med </a:t>
            </a:r>
            <a:r>
              <a:rPr lang="en-US" err="1">
                <a:ea typeface="Calibri"/>
                <a:cs typeface="Calibri"/>
              </a:rPr>
              <a:t>stort</a:t>
            </a:r>
            <a:r>
              <a:rPr lang="en-US">
                <a:ea typeface="Calibri"/>
                <a:cs typeface="Calibri"/>
              </a:rPr>
              <a:t> </a:t>
            </a:r>
            <a:r>
              <a:rPr lang="en-US" err="1">
                <a:ea typeface="Calibri"/>
                <a:cs typeface="Calibri"/>
              </a:rPr>
              <a:t>potensiale</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visner</a:t>
            </a:r>
            <a:r>
              <a:rPr lang="en-US">
                <a:ea typeface="Calibri"/>
                <a:cs typeface="Calibri"/>
              </a:rPr>
              <a:t>, </a:t>
            </a:r>
            <a:r>
              <a:rPr lang="en-US" err="1">
                <a:ea typeface="Calibri"/>
                <a:cs typeface="Calibri"/>
              </a:rPr>
              <a:t>blir</a:t>
            </a:r>
            <a:r>
              <a:rPr lang="en-US">
                <a:ea typeface="Calibri"/>
                <a:cs typeface="Calibri"/>
              </a:rPr>
              <a:t> </a:t>
            </a:r>
            <a:r>
              <a:rPr lang="en-US" err="1">
                <a:ea typeface="Calibri"/>
                <a:cs typeface="Calibri"/>
              </a:rPr>
              <a:t>ensomme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opplever</a:t>
            </a:r>
            <a:r>
              <a:rPr lang="en-US">
                <a:ea typeface="Calibri"/>
                <a:cs typeface="Calibri"/>
              </a:rPr>
              <a:t> at </a:t>
            </a:r>
            <a:r>
              <a:rPr lang="en-US" err="1">
                <a:ea typeface="Calibri"/>
                <a:cs typeface="Calibri"/>
              </a:rPr>
              <a:t>drømmen</a:t>
            </a:r>
            <a:r>
              <a:rPr lang="en-US">
                <a:ea typeface="Calibri"/>
                <a:cs typeface="Calibri"/>
              </a:rPr>
              <a:t> om </a:t>
            </a:r>
            <a:r>
              <a:rPr lang="en-US" err="1">
                <a:ea typeface="Calibri"/>
                <a:cs typeface="Calibri"/>
              </a:rPr>
              <a:t>en</a:t>
            </a:r>
            <a:r>
              <a:rPr lang="en-US">
                <a:ea typeface="Calibri"/>
                <a:cs typeface="Calibri"/>
              </a:rPr>
              <a:t> </a:t>
            </a:r>
            <a:r>
              <a:rPr lang="en-US" err="1">
                <a:ea typeface="Calibri"/>
                <a:cs typeface="Calibri"/>
              </a:rPr>
              <a:t>fremtid</a:t>
            </a:r>
            <a:r>
              <a:rPr lang="en-US">
                <a:ea typeface="Calibri"/>
                <a:cs typeface="Calibri"/>
              </a:rPr>
              <a:t> </a:t>
            </a:r>
            <a:r>
              <a:rPr lang="en-US" err="1">
                <a:ea typeface="Calibri"/>
                <a:cs typeface="Calibri"/>
              </a:rPr>
              <a:t>langsomt</a:t>
            </a:r>
            <a:r>
              <a:rPr lang="en-US">
                <a:ea typeface="Calibri"/>
                <a:cs typeface="Calibri"/>
              </a:rPr>
              <a:t> </a:t>
            </a:r>
            <a:r>
              <a:rPr lang="en-US" err="1">
                <a:ea typeface="Calibri"/>
                <a:cs typeface="Calibri"/>
              </a:rPr>
              <a:t>svinner</a:t>
            </a:r>
            <a:r>
              <a:rPr lang="en-US">
                <a:ea typeface="Calibri"/>
                <a:cs typeface="Calibri"/>
              </a:rPr>
              <a:t> . Som </a:t>
            </a:r>
            <a:r>
              <a:rPr lang="en-US" err="1">
                <a:ea typeface="Calibri"/>
                <a:cs typeface="Calibri"/>
              </a:rPr>
              <a:t>en</a:t>
            </a:r>
            <a:r>
              <a:rPr lang="en-US">
                <a:ea typeface="Calibri"/>
                <a:cs typeface="Calibri"/>
              </a:rPr>
              <a:t> </a:t>
            </a:r>
            <a:r>
              <a:rPr lang="en-US" err="1">
                <a:ea typeface="Calibri"/>
                <a:cs typeface="Calibri"/>
              </a:rPr>
              <a:t>ekstra</a:t>
            </a:r>
            <a:r>
              <a:rPr lang="en-US">
                <a:ea typeface="Calibri"/>
                <a:cs typeface="Calibri"/>
              </a:rPr>
              <a:t> </a:t>
            </a:r>
            <a:r>
              <a:rPr lang="en-US" err="1">
                <a:ea typeface="Calibri"/>
                <a:cs typeface="Calibri"/>
              </a:rPr>
              <a:t>byrde</a:t>
            </a:r>
            <a:r>
              <a:rPr lang="en-US">
                <a:ea typeface="Calibri"/>
                <a:cs typeface="Calibri"/>
              </a:rPr>
              <a:t> </a:t>
            </a:r>
            <a:r>
              <a:rPr lang="en-US" err="1">
                <a:ea typeface="Calibri"/>
                <a:cs typeface="Calibri"/>
              </a:rPr>
              <a:t>føler</a:t>
            </a:r>
            <a:r>
              <a:rPr lang="en-US">
                <a:ea typeface="Calibri"/>
                <a:cs typeface="Calibri"/>
              </a:rPr>
              <a:t> mange av </a:t>
            </a:r>
            <a:r>
              <a:rPr lang="en-US" err="1">
                <a:ea typeface="Calibri"/>
                <a:cs typeface="Calibri"/>
              </a:rPr>
              <a:t>disse</a:t>
            </a:r>
            <a:r>
              <a:rPr lang="en-US">
                <a:ea typeface="Calibri"/>
                <a:cs typeface="Calibri"/>
              </a:rPr>
              <a:t> </a:t>
            </a:r>
            <a:r>
              <a:rPr lang="en-US" err="1">
                <a:ea typeface="Calibri"/>
                <a:cs typeface="Calibri"/>
              </a:rPr>
              <a:t>barna</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ansvar</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skam</a:t>
            </a:r>
            <a:r>
              <a:rPr lang="en-US">
                <a:ea typeface="Calibri"/>
                <a:cs typeface="Calibri"/>
              </a:rPr>
              <a:t> for at de "</a:t>
            </a:r>
            <a:r>
              <a:rPr lang="en-US" err="1">
                <a:ea typeface="Calibri"/>
                <a:cs typeface="Calibri"/>
              </a:rPr>
              <a:t>ødelegger</a:t>
            </a:r>
            <a:r>
              <a:rPr lang="en-US">
                <a:ea typeface="Calibri"/>
                <a:cs typeface="Calibri"/>
              </a:rPr>
              <a:t> for seg </a:t>
            </a:r>
            <a:r>
              <a:rPr lang="en-US" err="1">
                <a:ea typeface="Calibri"/>
                <a:cs typeface="Calibri"/>
              </a:rPr>
              <a:t>selv</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familien</a:t>
            </a:r>
            <a:r>
              <a:rPr lang="en-US">
                <a:ea typeface="Calibri"/>
                <a:cs typeface="Calibri"/>
              </a:rPr>
              <a:t> sin". Det er </a:t>
            </a:r>
            <a:r>
              <a:rPr lang="en-US" err="1">
                <a:ea typeface="Calibri"/>
                <a:cs typeface="Calibri"/>
              </a:rPr>
              <a:t>vanskelig</a:t>
            </a:r>
            <a:r>
              <a:rPr lang="en-US">
                <a:ea typeface="Calibri"/>
                <a:cs typeface="Calibri"/>
              </a:rPr>
              <a:t> å </a:t>
            </a:r>
            <a:r>
              <a:rPr lang="en-US" err="1">
                <a:ea typeface="Calibri"/>
                <a:cs typeface="Calibri"/>
              </a:rPr>
              <a:t>forestille</a:t>
            </a:r>
            <a:r>
              <a:rPr lang="en-US">
                <a:ea typeface="Calibri"/>
                <a:cs typeface="Calibri"/>
              </a:rPr>
              <a:t> seg den </a:t>
            </a:r>
            <a:r>
              <a:rPr lang="en-US" err="1">
                <a:ea typeface="Calibri"/>
                <a:cs typeface="Calibri"/>
              </a:rPr>
              <a:t>totale</a:t>
            </a:r>
            <a:r>
              <a:rPr lang="en-US">
                <a:ea typeface="Calibri"/>
                <a:cs typeface="Calibri"/>
              </a:rPr>
              <a:t> </a:t>
            </a:r>
            <a:r>
              <a:rPr lang="en-US" err="1">
                <a:ea typeface="Calibri"/>
                <a:cs typeface="Calibri"/>
              </a:rPr>
              <a:t>håpløsheten</a:t>
            </a:r>
            <a:r>
              <a:rPr lang="en-US">
                <a:ea typeface="Calibri"/>
                <a:cs typeface="Calibri"/>
              </a:rPr>
              <a:t> </a:t>
            </a:r>
            <a:r>
              <a:rPr lang="en-US" err="1">
                <a:ea typeface="Calibri"/>
                <a:cs typeface="Calibri"/>
              </a:rPr>
              <a:t>disse</a:t>
            </a:r>
            <a:r>
              <a:rPr lang="en-US">
                <a:ea typeface="Calibri"/>
                <a:cs typeface="Calibri"/>
              </a:rPr>
              <a:t> </a:t>
            </a:r>
            <a:r>
              <a:rPr lang="en-US" err="1">
                <a:ea typeface="Calibri"/>
                <a:cs typeface="Calibri"/>
              </a:rPr>
              <a:t>unge</a:t>
            </a:r>
            <a:r>
              <a:rPr lang="en-US">
                <a:ea typeface="Calibri"/>
                <a:cs typeface="Calibri"/>
              </a:rPr>
              <a:t> </a:t>
            </a:r>
            <a:r>
              <a:rPr lang="en-US" err="1">
                <a:ea typeface="Calibri"/>
                <a:cs typeface="Calibri"/>
              </a:rPr>
              <a:t>menneskene</a:t>
            </a:r>
            <a:r>
              <a:rPr lang="en-US">
                <a:ea typeface="Calibri"/>
                <a:cs typeface="Calibri"/>
              </a:rPr>
              <a:t> </a:t>
            </a:r>
            <a:r>
              <a:rPr lang="en-US" err="1">
                <a:ea typeface="Calibri"/>
                <a:cs typeface="Calibri"/>
              </a:rPr>
              <a:t>opplever</a:t>
            </a:r>
            <a:r>
              <a:rPr lang="en-US">
                <a:ea typeface="Calibri"/>
                <a:cs typeface="Calibri"/>
              </a:rPr>
              <a:t>, men </a:t>
            </a:r>
            <a:r>
              <a:rPr lang="en-US" err="1">
                <a:ea typeface="Calibri"/>
                <a:cs typeface="Calibri"/>
              </a:rPr>
              <a:t>jeg</a:t>
            </a:r>
            <a:r>
              <a:rPr lang="en-US">
                <a:ea typeface="Calibri"/>
                <a:cs typeface="Calibri"/>
              </a:rPr>
              <a:t> </a:t>
            </a:r>
            <a:r>
              <a:rPr lang="en-US" err="1">
                <a:ea typeface="Calibri"/>
                <a:cs typeface="Calibri"/>
              </a:rPr>
              <a:t>tror</a:t>
            </a:r>
            <a:r>
              <a:rPr lang="en-US">
                <a:ea typeface="Calibri"/>
                <a:cs typeface="Calibri"/>
              </a:rPr>
              <a:t> det er </a:t>
            </a:r>
            <a:r>
              <a:rPr lang="en-US" err="1">
                <a:ea typeface="Calibri"/>
                <a:cs typeface="Calibri"/>
              </a:rPr>
              <a:t>viktig</a:t>
            </a:r>
            <a:r>
              <a:rPr lang="en-US">
                <a:ea typeface="Calibri"/>
                <a:cs typeface="Calibri"/>
              </a:rPr>
              <a:t> at vi stopper </a:t>
            </a:r>
            <a:r>
              <a:rPr lang="en-US" err="1">
                <a:ea typeface="Calibri"/>
                <a:cs typeface="Calibri"/>
              </a:rPr>
              <a:t>opp</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tenker</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nettopp</a:t>
            </a:r>
            <a:r>
              <a:rPr lang="en-US">
                <a:ea typeface="Calibri"/>
                <a:cs typeface="Calibri"/>
              </a:rPr>
              <a:t> </a:t>
            </a:r>
            <a:r>
              <a:rPr lang="en-US" err="1">
                <a:ea typeface="Calibri"/>
                <a:cs typeface="Calibri"/>
              </a:rPr>
              <a:t>disse</a:t>
            </a:r>
            <a:r>
              <a:rPr lang="en-US">
                <a:ea typeface="Calibri"/>
                <a:cs typeface="Calibri"/>
              </a:rPr>
              <a:t> </a:t>
            </a:r>
            <a:r>
              <a:rPr lang="en-US" err="1">
                <a:ea typeface="Calibri"/>
                <a:cs typeface="Calibri"/>
              </a:rPr>
              <a:t>elevene</a:t>
            </a:r>
            <a:r>
              <a:rPr lang="en-US">
                <a:ea typeface="Calibri"/>
                <a:cs typeface="Calibri"/>
              </a:rPr>
              <a:t>. </a:t>
            </a:r>
          </a:p>
          <a:p>
            <a:endParaRPr lang="en-US">
              <a:ea typeface="Calibri"/>
              <a:cs typeface="Calibri"/>
            </a:endParaRPr>
          </a:p>
          <a:p>
            <a:r>
              <a:rPr lang="en-US">
                <a:ea typeface="Calibri"/>
                <a:cs typeface="Calibri"/>
              </a:rPr>
              <a:t>Det er </a:t>
            </a:r>
            <a:r>
              <a:rPr lang="en-US" err="1">
                <a:ea typeface="Calibri"/>
                <a:cs typeface="Calibri"/>
              </a:rPr>
              <a:t>disse</a:t>
            </a:r>
            <a:r>
              <a:rPr lang="en-US">
                <a:ea typeface="Calibri"/>
                <a:cs typeface="Calibri"/>
              </a:rPr>
              <a:t> </a:t>
            </a:r>
            <a:r>
              <a:rPr lang="en-US" err="1">
                <a:ea typeface="Calibri"/>
                <a:cs typeface="Calibri"/>
              </a:rPr>
              <a:t>elevene</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vært</a:t>
            </a:r>
            <a:r>
              <a:rPr lang="en-US">
                <a:ea typeface="Calibri"/>
                <a:cs typeface="Calibri"/>
              </a:rPr>
              <a:t> </a:t>
            </a:r>
            <a:r>
              <a:rPr lang="en-US" err="1">
                <a:ea typeface="Calibri"/>
                <a:cs typeface="Calibri"/>
              </a:rPr>
              <a:t>drivkraft</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inspirasjon</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Nærværsskolen</a:t>
            </a:r>
            <a:r>
              <a:rPr lang="en-US">
                <a:ea typeface="Calibri"/>
                <a:cs typeface="Calibri"/>
              </a:rPr>
              <a:t>. </a:t>
            </a:r>
            <a:r>
              <a:rPr lang="en-US" err="1">
                <a:ea typeface="Calibri"/>
                <a:cs typeface="Calibri"/>
              </a:rPr>
              <a:t>Når</a:t>
            </a:r>
            <a:r>
              <a:rPr lang="en-US">
                <a:ea typeface="Calibri"/>
                <a:cs typeface="Calibri"/>
              </a:rPr>
              <a:t> vi jobber med </a:t>
            </a:r>
            <a:r>
              <a:rPr lang="en-US" err="1">
                <a:ea typeface="Calibri"/>
                <a:cs typeface="Calibri"/>
              </a:rPr>
              <a:t>tidlig</a:t>
            </a:r>
            <a:r>
              <a:rPr lang="en-US">
                <a:ea typeface="Calibri"/>
                <a:cs typeface="Calibri"/>
              </a:rPr>
              <a:t> </a:t>
            </a:r>
            <a:r>
              <a:rPr lang="en-US" err="1">
                <a:ea typeface="Calibri"/>
                <a:cs typeface="Calibri"/>
              </a:rPr>
              <a:t>innsats</a:t>
            </a:r>
            <a:r>
              <a:rPr lang="en-US">
                <a:ea typeface="Calibri"/>
                <a:cs typeface="Calibri"/>
              </a:rPr>
              <a:t> </a:t>
            </a:r>
            <a:r>
              <a:rPr lang="en-US" err="1">
                <a:ea typeface="Calibri"/>
                <a:cs typeface="Calibri"/>
              </a:rPr>
              <a:t>kan</a:t>
            </a:r>
            <a:r>
              <a:rPr lang="en-US">
                <a:ea typeface="Calibri"/>
                <a:cs typeface="Calibri"/>
              </a:rPr>
              <a:t> vi </a:t>
            </a:r>
            <a:r>
              <a:rPr lang="en-US" err="1">
                <a:ea typeface="Calibri"/>
                <a:cs typeface="Calibri"/>
              </a:rPr>
              <a:t>lykkes</a:t>
            </a:r>
            <a:r>
              <a:rPr lang="en-US">
                <a:ea typeface="Calibri"/>
                <a:cs typeface="Calibri"/>
              </a:rPr>
              <a:t> med å </a:t>
            </a:r>
            <a:r>
              <a:rPr lang="en-US" err="1">
                <a:ea typeface="Calibri"/>
                <a:cs typeface="Calibri"/>
              </a:rPr>
              <a:t>begrense</a:t>
            </a:r>
            <a:r>
              <a:rPr lang="en-US">
                <a:ea typeface="Calibri"/>
                <a:cs typeface="Calibri"/>
              </a:rPr>
              <a:t> </a:t>
            </a:r>
            <a:r>
              <a:rPr lang="en-US" err="1">
                <a:ea typeface="Calibri"/>
                <a:cs typeface="Calibri"/>
              </a:rPr>
              <a:t>antallet</a:t>
            </a:r>
            <a:r>
              <a:rPr lang="en-US">
                <a:ea typeface="Calibri"/>
                <a:cs typeface="Calibri"/>
              </a:rPr>
              <a:t> </a:t>
            </a:r>
            <a:r>
              <a:rPr lang="en-US" err="1">
                <a:ea typeface="Calibri"/>
                <a:cs typeface="Calibri"/>
              </a:rPr>
              <a:t>som</a:t>
            </a:r>
            <a:r>
              <a:rPr lang="en-US">
                <a:ea typeface="Calibri"/>
                <a:cs typeface="Calibri"/>
              </a:rPr>
              <a:t> ender </a:t>
            </a:r>
            <a:r>
              <a:rPr lang="en-US" err="1">
                <a:ea typeface="Calibri"/>
                <a:cs typeface="Calibri"/>
              </a:rPr>
              <a:t>opp</a:t>
            </a:r>
            <a:r>
              <a:rPr lang="en-US">
                <a:ea typeface="Calibri"/>
                <a:cs typeface="Calibri"/>
              </a:rPr>
              <a:t> I </a:t>
            </a:r>
            <a:r>
              <a:rPr lang="en-US" err="1">
                <a:ea typeface="Calibri"/>
                <a:cs typeface="Calibri"/>
              </a:rPr>
              <a:t>denne</a:t>
            </a:r>
            <a:r>
              <a:rPr lang="en-US">
                <a:ea typeface="Calibri"/>
                <a:cs typeface="Calibri"/>
              </a:rPr>
              <a:t> </a:t>
            </a:r>
            <a:r>
              <a:rPr lang="en-US" err="1">
                <a:ea typeface="Calibri"/>
                <a:cs typeface="Calibri"/>
              </a:rPr>
              <a:t>situasjonen</a:t>
            </a:r>
            <a:r>
              <a:rPr lang="en-US">
                <a:ea typeface="Calibri"/>
                <a:cs typeface="Calibri"/>
              </a:rPr>
              <a:t>. I </a:t>
            </a:r>
            <a:r>
              <a:rPr lang="en-US" err="1">
                <a:ea typeface="Calibri"/>
                <a:cs typeface="Calibri"/>
              </a:rPr>
              <a:t>følge</a:t>
            </a:r>
            <a:r>
              <a:rPr lang="en-US">
                <a:ea typeface="Calibri"/>
                <a:cs typeface="Calibri"/>
              </a:rPr>
              <a:t> Trude Havik (v/ </a:t>
            </a:r>
            <a:r>
              <a:rPr lang="en-US" err="1">
                <a:ea typeface="Calibri"/>
                <a:cs typeface="Calibri"/>
              </a:rPr>
              <a:t>Univversitetet</a:t>
            </a:r>
            <a:r>
              <a:rPr lang="en-US">
                <a:ea typeface="Calibri"/>
                <a:cs typeface="Calibri"/>
              </a:rPr>
              <a:t> I Stavanger) er det I </a:t>
            </a:r>
            <a:r>
              <a:rPr lang="en-US" err="1">
                <a:ea typeface="Calibri"/>
                <a:cs typeface="Calibri"/>
              </a:rPr>
              <a:t>snitt</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elev</a:t>
            </a:r>
            <a:r>
              <a:rPr lang="en-US">
                <a:ea typeface="Calibri"/>
                <a:cs typeface="Calibri"/>
              </a:rPr>
              <a:t> I </a:t>
            </a:r>
            <a:r>
              <a:rPr lang="en-US" err="1">
                <a:ea typeface="Calibri"/>
                <a:cs typeface="Calibri"/>
              </a:rPr>
              <a:t>hver</a:t>
            </a:r>
            <a:r>
              <a:rPr lang="en-US">
                <a:ea typeface="Calibri"/>
                <a:cs typeface="Calibri"/>
              </a:rPr>
              <a:t> </a:t>
            </a:r>
            <a:r>
              <a:rPr lang="en-US" err="1">
                <a:ea typeface="Calibri"/>
                <a:cs typeface="Calibri"/>
              </a:rPr>
              <a:t>klasse</a:t>
            </a:r>
            <a:r>
              <a:rPr lang="en-US">
                <a:ea typeface="Calibri"/>
                <a:cs typeface="Calibri"/>
              </a:rPr>
              <a:t> med alvorlig </a:t>
            </a:r>
            <a:r>
              <a:rPr lang="en-US" err="1">
                <a:ea typeface="Calibri"/>
                <a:cs typeface="Calibri"/>
              </a:rPr>
              <a:t>skolefravær</a:t>
            </a:r>
            <a:r>
              <a:rPr lang="en-US">
                <a:ea typeface="Calibri"/>
                <a:cs typeface="Calibri"/>
              </a:rPr>
              <a:t>. </a:t>
            </a:r>
            <a:r>
              <a:rPr lang="en-US" err="1">
                <a:ea typeface="Calibri"/>
                <a:cs typeface="Calibri"/>
              </a:rPr>
              <a:t>Sammen</a:t>
            </a:r>
            <a:r>
              <a:rPr lang="en-US">
                <a:ea typeface="Calibri"/>
                <a:cs typeface="Calibri"/>
              </a:rPr>
              <a:t> med </a:t>
            </a:r>
            <a:r>
              <a:rPr lang="en-US" err="1">
                <a:ea typeface="Calibri"/>
                <a:cs typeface="Calibri"/>
              </a:rPr>
              <a:t>dere</a:t>
            </a:r>
            <a:r>
              <a:rPr lang="en-US">
                <a:ea typeface="Calibri"/>
                <a:cs typeface="Calibri"/>
              </a:rPr>
              <a:t> </a:t>
            </a:r>
            <a:r>
              <a:rPr lang="en-US" err="1">
                <a:ea typeface="Calibri"/>
                <a:cs typeface="Calibri"/>
              </a:rPr>
              <a:t>skal</a:t>
            </a:r>
            <a:r>
              <a:rPr lang="en-US">
                <a:ea typeface="Calibri"/>
                <a:cs typeface="Calibri"/>
              </a:rPr>
              <a:t> vi </a:t>
            </a:r>
            <a:r>
              <a:rPr lang="en-US" err="1">
                <a:ea typeface="Calibri"/>
                <a:cs typeface="Calibri"/>
              </a:rPr>
              <a:t>jobbe</a:t>
            </a:r>
            <a:r>
              <a:rPr lang="en-US">
                <a:ea typeface="Calibri"/>
                <a:cs typeface="Calibri"/>
              </a:rPr>
              <a:t> for </a:t>
            </a:r>
            <a:r>
              <a:rPr lang="en-US" err="1">
                <a:ea typeface="Calibri"/>
                <a:cs typeface="Calibri"/>
              </a:rPr>
              <a:t>en</a:t>
            </a:r>
            <a:r>
              <a:rPr lang="en-US">
                <a:ea typeface="Calibri"/>
                <a:cs typeface="Calibri"/>
              </a:rPr>
              <a:t> </a:t>
            </a:r>
            <a:r>
              <a:rPr lang="en-US" err="1">
                <a:ea typeface="Calibri"/>
                <a:cs typeface="Calibri"/>
              </a:rPr>
              <a:t>mer</a:t>
            </a:r>
            <a:r>
              <a:rPr lang="en-US">
                <a:ea typeface="Calibri"/>
                <a:cs typeface="Calibri"/>
              </a:rPr>
              <a:t> </a:t>
            </a:r>
            <a:r>
              <a:rPr lang="en-US" err="1">
                <a:ea typeface="Calibri"/>
                <a:cs typeface="Calibri"/>
              </a:rPr>
              <a:t>oppløftende</a:t>
            </a:r>
            <a:r>
              <a:rPr lang="en-US">
                <a:ea typeface="Calibri"/>
                <a:cs typeface="Calibri"/>
              </a:rPr>
              <a:t> </a:t>
            </a:r>
            <a:r>
              <a:rPr lang="en-US" err="1">
                <a:ea typeface="Calibri"/>
                <a:cs typeface="Calibri"/>
              </a:rPr>
              <a:t>statistikk</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5</a:t>
            </a:fld>
            <a:endParaRPr lang="nb-NO"/>
          </a:p>
        </p:txBody>
      </p:sp>
    </p:spTree>
    <p:extLst>
      <p:ext uri="{BB962C8B-B14F-4D97-AF65-F5344CB8AC3E}">
        <p14:creationId xmlns:p14="http://schemas.microsoft.com/office/powerpoint/2010/main" val="3351004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ea typeface="Calibri"/>
                <a:cs typeface="Calibri"/>
              </a:rPr>
              <a:t>Nærværsskole-modellen</a:t>
            </a:r>
            <a:r>
              <a:rPr lang="en-US">
                <a:ea typeface="Calibri"/>
                <a:cs typeface="Calibri"/>
              </a:rPr>
              <a:t> </a:t>
            </a:r>
            <a:r>
              <a:rPr lang="en-US" err="1">
                <a:ea typeface="Calibri"/>
                <a:cs typeface="Calibri"/>
              </a:rPr>
              <a:t>løser</a:t>
            </a:r>
            <a:r>
              <a:rPr lang="en-US">
                <a:ea typeface="Calibri"/>
                <a:cs typeface="Calibri"/>
              </a:rPr>
              <a:t> </a:t>
            </a:r>
            <a:r>
              <a:rPr lang="en-US" err="1">
                <a:ea typeface="Calibri"/>
                <a:cs typeface="Calibri"/>
              </a:rPr>
              <a:t>disse</a:t>
            </a:r>
            <a:r>
              <a:rPr lang="en-US">
                <a:ea typeface="Calibri"/>
                <a:cs typeface="Calibri"/>
              </a:rPr>
              <a:t> fire </a:t>
            </a:r>
            <a:r>
              <a:rPr lang="en-US" err="1">
                <a:ea typeface="Calibri"/>
                <a:cs typeface="Calibri"/>
              </a:rPr>
              <a:t>utfordringene</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6</a:t>
            </a:fld>
            <a:endParaRPr lang="nb-NO"/>
          </a:p>
        </p:txBody>
      </p:sp>
    </p:spTree>
    <p:extLst>
      <p:ext uri="{BB962C8B-B14F-4D97-AF65-F5344CB8AC3E}">
        <p14:creationId xmlns:p14="http://schemas.microsoft.com/office/powerpoint/2010/main" val="1056636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a:solidFill>
                  <a:schemeClr val="tx1"/>
                </a:solidFill>
              </a:rPr>
              <a:t>Sikrer tilstrekkelig kunnskap om nærvær og fravær i personalet</a:t>
            </a:r>
          </a:p>
          <a:p>
            <a:r>
              <a:rPr lang="nb-NO" sz="1200">
                <a:solidFill>
                  <a:schemeClr val="tx1"/>
                </a:solidFill>
              </a:rPr>
              <a:t>Sikrer informasjon til elever og foresatte</a:t>
            </a:r>
          </a:p>
          <a:p>
            <a:r>
              <a:rPr lang="nb-NO" sz="1200">
                <a:solidFill>
                  <a:schemeClr val="tx1"/>
                </a:solidFill>
              </a:rPr>
              <a:t>Tilbyr systemer/ rutiner som hjelper skolen med registrering, oversikt og tidlig innsats</a:t>
            </a:r>
          </a:p>
          <a:p>
            <a:r>
              <a:rPr lang="nb-NO" sz="1200">
                <a:solidFill>
                  <a:schemeClr val="tx1"/>
                </a:solidFill>
              </a:rPr>
              <a:t>Bidrar til å styrke og spisse skolens forebyggende arbeid</a:t>
            </a:r>
          </a:p>
          <a:p>
            <a:r>
              <a:rPr lang="nb-NO" sz="1200">
                <a:solidFill>
                  <a:schemeClr val="tx1"/>
                </a:solidFill>
              </a:rPr>
              <a:t>Gir lærere konkrete verktøy til bruk i arbeidet</a:t>
            </a:r>
          </a:p>
          <a:p>
            <a:endParaRPr lang="nb-NO"/>
          </a:p>
        </p:txBody>
      </p:sp>
      <p:sp>
        <p:nvSpPr>
          <p:cNvPr id="4" name="Plassholder for lysbildenummer 3"/>
          <p:cNvSpPr>
            <a:spLocks noGrp="1"/>
          </p:cNvSpPr>
          <p:nvPr>
            <p:ph type="sldNum" sz="quarter" idx="5"/>
          </p:nvPr>
        </p:nvSpPr>
        <p:spPr/>
        <p:txBody>
          <a:bodyPr/>
          <a:lstStyle/>
          <a:p>
            <a:fld id="{A2C9DFD6-0B1F-4F00-BCD8-061BCF8F699D}" type="slidenum">
              <a:rPr lang="nb-NO" smtClean="0"/>
              <a:t>7</a:t>
            </a:fld>
            <a:endParaRPr lang="nb-NO"/>
          </a:p>
        </p:txBody>
      </p:sp>
    </p:spTree>
    <p:extLst>
      <p:ext uri="{BB962C8B-B14F-4D97-AF65-F5344CB8AC3E}">
        <p14:creationId xmlns:p14="http://schemas.microsoft.com/office/powerpoint/2010/main" val="687157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ea typeface="Calibri"/>
                <a:cs typeface="Calibri"/>
              </a:rPr>
              <a:t>Nærværsskolen</a:t>
            </a:r>
            <a:r>
              <a:rPr lang="en-US">
                <a:ea typeface="Calibri"/>
                <a:cs typeface="Calibri"/>
              </a:rPr>
              <a:t> </a:t>
            </a:r>
            <a:r>
              <a:rPr lang="en-US" err="1">
                <a:ea typeface="Calibri"/>
                <a:cs typeface="Calibri"/>
              </a:rPr>
              <a:t>består</a:t>
            </a:r>
            <a:r>
              <a:rPr lang="en-US">
                <a:ea typeface="Calibri"/>
                <a:cs typeface="Calibri"/>
              </a:rPr>
              <a:t> av fire </a:t>
            </a:r>
            <a:r>
              <a:rPr lang="en-US" err="1">
                <a:ea typeface="Calibri"/>
                <a:cs typeface="Calibri"/>
              </a:rPr>
              <a:t>byggestener</a:t>
            </a:r>
            <a:r>
              <a:rPr lang="en-US">
                <a:ea typeface="Calibri"/>
                <a:cs typeface="Calibri"/>
              </a:rPr>
              <a:t>. Vi </a:t>
            </a:r>
            <a:r>
              <a:rPr lang="en-US" err="1">
                <a:ea typeface="Calibri"/>
                <a:cs typeface="Calibri"/>
              </a:rPr>
              <a:t>skal</a:t>
            </a:r>
            <a:r>
              <a:rPr lang="en-US">
                <a:ea typeface="Calibri"/>
                <a:cs typeface="Calibri"/>
              </a:rPr>
              <a:t> </a:t>
            </a:r>
            <a:r>
              <a:rPr lang="en-US" err="1">
                <a:ea typeface="Calibri"/>
                <a:cs typeface="Calibri"/>
              </a:rPr>
              <a:t>starte</a:t>
            </a:r>
            <a:r>
              <a:rPr lang="en-US">
                <a:ea typeface="Calibri"/>
                <a:cs typeface="Calibri"/>
              </a:rPr>
              <a:t> med den </a:t>
            </a:r>
            <a:r>
              <a:rPr lang="en-US" err="1">
                <a:ea typeface="Calibri"/>
                <a:cs typeface="Calibri"/>
              </a:rPr>
              <a:t>første</a:t>
            </a:r>
            <a:r>
              <a:rPr lang="en-US">
                <a:ea typeface="Calibri"/>
                <a:cs typeface="Calibri"/>
              </a:rPr>
              <a:t> </a:t>
            </a:r>
            <a:r>
              <a:rPr lang="en-US" err="1">
                <a:ea typeface="Calibri"/>
                <a:cs typeface="Calibri"/>
              </a:rPr>
              <a:t>og</a:t>
            </a:r>
            <a:r>
              <a:rPr lang="en-US">
                <a:ea typeface="Calibri"/>
                <a:cs typeface="Calibri"/>
              </a:rPr>
              <a:t> den </a:t>
            </a:r>
            <a:r>
              <a:rPr lang="en-US" err="1">
                <a:ea typeface="Calibri"/>
                <a:cs typeface="Calibri"/>
              </a:rPr>
              <a:t>som</a:t>
            </a:r>
            <a:r>
              <a:rPr lang="en-US">
                <a:ea typeface="Calibri"/>
                <a:cs typeface="Calibri"/>
              </a:rPr>
              <a:t> </a:t>
            </a:r>
            <a:r>
              <a:rPr lang="en-US" err="1">
                <a:ea typeface="Calibri"/>
                <a:cs typeface="Calibri"/>
              </a:rPr>
              <a:t>danner</a:t>
            </a:r>
            <a:r>
              <a:rPr lang="en-US">
                <a:ea typeface="Calibri"/>
                <a:cs typeface="Calibri"/>
              </a:rPr>
              <a:t> </a:t>
            </a:r>
            <a:r>
              <a:rPr lang="en-US" err="1">
                <a:ea typeface="Calibri"/>
                <a:cs typeface="Calibri"/>
              </a:rPr>
              <a:t>grunnlaget</a:t>
            </a:r>
            <a:r>
              <a:rPr lang="en-US">
                <a:ea typeface="Calibri"/>
                <a:cs typeface="Calibri"/>
              </a:rPr>
              <a:t> for </a:t>
            </a:r>
            <a:r>
              <a:rPr lang="en-US" err="1">
                <a:ea typeface="Calibri"/>
                <a:cs typeface="Calibri"/>
              </a:rPr>
              <a:t>resten</a:t>
            </a:r>
            <a:r>
              <a:rPr lang="en-US">
                <a:ea typeface="Calibri"/>
                <a:cs typeface="Calibri"/>
              </a:rPr>
              <a:t>, - KUNNSKAP</a:t>
            </a:r>
          </a:p>
        </p:txBody>
      </p:sp>
      <p:sp>
        <p:nvSpPr>
          <p:cNvPr id="4" name="Plassholder for lysbildenummer 3"/>
          <p:cNvSpPr>
            <a:spLocks noGrp="1"/>
          </p:cNvSpPr>
          <p:nvPr>
            <p:ph type="sldNum" sz="quarter" idx="5"/>
          </p:nvPr>
        </p:nvSpPr>
        <p:spPr/>
        <p:txBody>
          <a:bodyPr/>
          <a:lstStyle/>
          <a:p>
            <a:fld id="{A2C9DFD6-0B1F-4F00-BCD8-061BCF8F699D}" type="slidenum">
              <a:rPr lang="nb-NO" smtClean="0"/>
              <a:t>8</a:t>
            </a:fld>
            <a:endParaRPr lang="nb-NO"/>
          </a:p>
        </p:txBody>
      </p:sp>
    </p:spTree>
    <p:extLst>
      <p:ext uri="{BB962C8B-B14F-4D97-AF65-F5344CB8AC3E}">
        <p14:creationId xmlns:p14="http://schemas.microsoft.com/office/powerpoint/2010/main" val="2209492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Manual for ansatte og foresatte. Manualen skal ligge tilgjengelig på skolens hjemmeside i prosjektperioden. Dere har tilgang til den og kan lese den om dere vil, men kurset i dag, dekker innholdet i manualen.</a:t>
            </a:r>
          </a:p>
          <a:p>
            <a:r>
              <a:rPr lang="nb-NO">
                <a:ea typeface="Calibri"/>
                <a:cs typeface="Calibri"/>
              </a:rPr>
              <a:t>Når dere har det teoretiske grunnlaget på plass, vil det være lettere å gjenkjenne tidlige tegn, forstå fraværet og agere på den mest hensiktsmessige måten. </a:t>
            </a:r>
            <a:endParaRPr lang="nb-NO"/>
          </a:p>
          <a:p>
            <a:r>
              <a:rPr lang="nb-NO"/>
              <a:t>«Når vi lager autismevennlige klasserom, forebygger vi samtidig fravær». Alt henger sammen. </a:t>
            </a:r>
          </a:p>
          <a:p>
            <a:r>
              <a:rPr lang="nb-NO"/>
              <a:t>r benyttet i hverdagen. </a:t>
            </a:r>
            <a:endParaRPr lang="nb-NO">
              <a:ea typeface="Calibri"/>
              <a:cs typeface="Calibri"/>
            </a:endParaRPr>
          </a:p>
        </p:txBody>
      </p:sp>
    </p:spTree>
    <p:extLst>
      <p:ext uri="{BB962C8B-B14F-4D97-AF65-F5344CB8AC3E}">
        <p14:creationId xmlns:p14="http://schemas.microsoft.com/office/powerpoint/2010/main" val="3378984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La </a:t>
            </a:r>
            <a:r>
              <a:rPr lang="en-US" err="1">
                <a:ea typeface="Calibri"/>
                <a:cs typeface="Calibri"/>
              </a:rPr>
              <a:t>oss</a:t>
            </a:r>
            <a:r>
              <a:rPr lang="en-US">
                <a:ea typeface="Calibri"/>
                <a:cs typeface="Calibri"/>
              </a:rPr>
              <a:t> </a:t>
            </a:r>
            <a:r>
              <a:rPr lang="en-US" err="1">
                <a:ea typeface="Calibri"/>
                <a:cs typeface="Calibri"/>
              </a:rPr>
              <a:t>starte</a:t>
            </a:r>
            <a:r>
              <a:rPr lang="en-US">
                <a:ea typeface="Calibri"/>
                <a:cs typeface="Calibri"/>
              </a:rPr>
              <a:t> med å se </a:t>
            </a:r>
            <a:r>
              <a:rPr lang="en-US" err="1">
                <a:ea typeface="Calibri"/>
                <a:cs typeface="Calibri"/>
              </a:rPr>
              <a:t>på</a:t>
            </a:r>
            <a:r>
              <a:rPr lang="en-US">
                <a:ea typeface="Calibri"/>
                <a:cs typeface="Calibri"/>
              </a:rPr>
              <a:t> </a:t>
            </a:r>
            <a:r>
              <a:rPr lang="en-US" err="1">
                <a:ea typeface="Calibri"/>
                <a:cs typeface="Calibri"/>
              </a:rPr>
              <a:t>hvilke</a:t>
            </a:r>
            <a:r>
              <a:rPr lang="en-US">
                <a:ea typeface="Calibri"/>
                <a:cs typeface="Calibri"/>
              </a:rPr>
              <a:t> </a:t>
            </a:r>
            <a:r>
              <a:rPr lang="en-US" err="1">
                <a:ea typeface="Calibri"/>
                <a:cs typeface="Calibri"/>
              </a:rPr>
              <a:t>ord</a:t>
            </a:r>
            <a:r>
              <a:rPr lang="en-US">
                <a:ea typeface="Calibri"/>
                <a:cs typeface="Calibri"/>
              </a:rPr>
              <a:t> vi </a:t>
            </a:r>
            <a:r>
              <a:rPr lang="en-US" err="1">
                <a:ea typeface="Calibri"/>
                <a:cs typeface="Calibri"/>
              </a:rPr>
              <a:t>benytter</a:t>
            </a:r>
            <a:r>
              <a:rPr lang="en-US">
                <a:ea typeface="Calibri"/>
                <a:cs typeface="Calibri"/>
              </a:rPr>
              <a:t> </a:t>
            </a:r>
            <a:r>
              <a:rPr lang="en-US" err="1">
                <a:ea typeface="Calibri"/>
                <a:cs typeface="Calibri"/>
              </a:rPr>
              <a:t>når</a:t>
            </a:r>
            <a:r>
              <a:rPr lang="en-US">
                <a:ea typeface="Calibri"/>
                <a:cs typeface="Calibri"/>
              </a:rPr>
              <a:t> vi </a:t>
            </a:r>
            <a:r>
              <a:rPr lang="en-US" err="1">
                <a:ea typeface="Calibri"/>
                <a:cs typeface="Calibri"/>
              </a:rPr>
              <a:t>snakker</a:t>
            </a:r>
            <a:r>
              <a:rPr lang="en-US">
                <a:ea typeface="Calibri"/>
                <a:cs typeface="Calibri"/>
              </a:rPr>
              <a:t> om </a:t>
            </a:r>
            <a:r>
              <a:rPr lang="en-US" err="1">
                <a:ea typeface="Calibri"/>
                <a:cs typeface="Calibri"/>
              </a:rPr>
              <a:t>dette</a:t>
            </a:r>
            <a:r>
              <a:rPr lang="en-US">
                <a:ea typeface="Calibri"/>
                <a:cs typeface="Calibri"/>
              </a:rPr>
              <a:t> </a:t>
            </a:r>
            <a:r>
              <a:rPr lang="en-US" err="1">
                <a:ea typeface="Calibri"/>
                <a:cs typeface="Calibri"/>
              </a:rPr>
              <a:t>fenomenet</a:t>
            </a:r>
            <a:r>
              <a:rPr lang="en-US">
                <a:ea typeface="Calibri"/>
                <a:cs typeface="Calibri"/>
              </a:rPr>
              <a:t>. Tenk </a:t>
            </a:r>
            <a:r>
              <a:rPr lang="en-US" err="1">
                <a:ea typeface="Calibri"/>
                <a:cs typeface="Calibri"/>
              </a:rPr>
              <a:t>på</a:t>
            </a:r>
            <a:r>
              <a:rPr lang="en-US">
                <a:ea typeface="Calibri"/>
                <a:cs typeface="Calibri"/>
              </a:rPr>
              <a:t> </a:t>
            </a:r>
            <a:r>
              <a:rPr lang="en-US" err="1">
                <a:ea typeface="Calibri"/>
                <a:cs typeface="Calibri"/>
              </a:rPr>
              <a:t>hvilke</a:t>
            </a:r>
            <a:r>
              <a:rPr lang="en-US">
                <a:ea typeface="Calibri"/>
                <a:cs typeface="Calibri"/>
              </a:rPr>
              <a:t> </a:t>
            </a:r>
            <a:r>
              <a:rPr lang="en-US" err="1">
                <a:ea typeface="Calibri"/>
                <a:cs typeface="Calibri"/>
              </a:rPr>
              <a:t>begreper</a:t>
            </a:r>
            <a:r>
              <a:rPr lang="en-US">
                <a:ea typeface="Calibri"/>
                <a:cs typeface="Calibri"/>
              </a:rPr>
              <a:t> du </a:t>
            </a:r>
            <a:r>
              <a:rPr lang="en-US" err="1">
                <a:ea typeface="Calibri"/>
                <a:cs typeface="Calibri"/>
              </a:rPr>
              <a:t>benytter</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snakk</a:t>
            </a:r>
            <a:r>
              <a:rPr lang="en-US">
                <a:ea typeface="Calibri"/>
                <a:cs typeface="Calibri"/>
              </a:rPr>
              <a:t> med </a:t>
            </a:r>
            <a:r>
              <a:rPr lang="en-US" err="1">
                <a:ea typeface="Calibri"/>
                <a:cs typeface="Calibri"/>
              </a:rPr>
              <a:t>sidemannen</a:t>
            </a:r>
            <a:r>
              <a:rPr lang="en-US">
                <a:ea typeface="Calibri"/>
                <a:cs typeface="Calibri"/>
              </a:rPr>
              <a:t> om </a:t>
            </a:r>
            <a:r>
              <a:rPr lang="en-US" err="1">
                <a:ea typeface="Calibri"/>
                <a:cs typeface="Calibri"/>
              </a:rPr>
              <a:t>dette</a:t>
            </a:r>
            <a:r>
              <a:rPr lang="en-US">
                <a:ea typeface="Calibri"/>
                <a:cs typeface="Calibri"/>
              </a:rPr>
              <a:t>. (3 min). </a:t>
            </a:r>
            <a:r>
              <a:rPr lang="en-US" err="1">
                <a:ea typeface="Calibri"/>
                <a:cs typeface="Calibri"/>
              </a:rPr>
              <a:t>Refleksjoner</a:t>
            </a:r>
            <a:r>
              <a:rPr lang="en-US">
                <a:ea typeface="Calibri"/>
                <a:cs typeface="Calibri"/>
              </a:rPr>
              <a:t> deles I plenum. I </a:t>
            </a:r>
            <a:r>
              <a:rPr lang="en-US" err="1">
                <a:ea typeface="Calibri"/>
                <a:cs typeface="Calibri"/>
              </a:rPr>
              <a:t>Nærværsskolen</a:t>
            </a:r>
            <a:r>
              <a:rPr lang="en-US">
                <a:ea typeface="Calibri"/>
                <a:cs typeface="Calibri"/>
              </a:rPr>
              <a:t> </a:t>
            </a:r>
            <a:r>
              <a:rPr lang="en-US" err="1">
                <a:ea typeface="Calibri"/>
                <a:cs typeface="Calibri"/>
              </a:rPr>
              <a:t>benytter</a:t>
            </a:r>
            <a:r>
              <a:rPr lang="en-US">
                <a:ea typeface="Calibri"/>
                <a:cs typeface="Calibri"/>
              </a:rPr>
              <a:t> vi </a:t>
            </a:r>
            <a:r>
              <a:rPr lang="en-US" err="1">
                <a:ea typeface="Calibri"/>
                <a:cs typeface="Calibri"/>
              </a:rPr>
              <a:t>ordet</a:t>
            </a:r>
            <a:r>
              <a:rPr lang="en-US">
                <a:ea typeface="Calibri"/>
                <a:cs typeface="Calibri"/>
              </a:rPr>
              <a:t> </a:t>
            </a:r>
            <a:r>
              <a:rPr lang="en-US" err="1">
                <a:ea typeface="Calibri"/>
                <a:cs typeface="Calibri"/>
              </a:rPr>
              <a:t>skolefravær</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knytter</a:t>
            </a:r>
            <a:r>
              <a:rPr lang="en-US">
                <a:ea typeface="Calibri"/>
                <a:cs typeface="Calibri"/>
              </a:rPr>
              <a:t> </a:t>
            </a:r>
            <a:r>
              <a:rPr lang="en-US" err="1">
                <a:ea typeface="Calibri"/>
                <a:cs typeface="Calibri"/>
              </a:rPr>
              <a:t>adjektiv</a:t>
            </a:r>
            <a:r>
              <a:rPr lang="en-US">
                <a:ea typeface="Calibri"/>
                <a:cs typeface="Calibri"/>
              </a:rPr>
              <a:t> </a:t>
            </a:r>
            <a:r>
              <a:rPr lang="en-US" err="1">
                <a:ea typeface="Calibri"/>
                <a:cs typeface="Calibri"/>
              </a:rPr>
              <a:t>til</a:t>
            </a:r>
            <a:r>
              <a:rPr lang="en-US">
                <a:ea typeface="Calibri"/>
                <a:cs typeface="Calibri"/>
              </a:rPr>
              <a:t> for å </a:t>
            </a:r>
            <a:r>
              <a:rPr lang="en-US" err="1">
                <a:ea typeface="Calibri"/>
                <a:cs typeface="Calibri"/>
              </a:rPr>
              <a:t>beskrive</a:t>
            </a:r>
            <a:r>
              <a:rPr lang="en-US">
                <a:ea typeface="Calibri"/>
                <a:cs typeface="Calibri"/>
              </a:rPr>
              <a:t>/ </a:t>
            </a:r>
            <a:r>
              <a:rPr lang="en-US" err="1">
                <a:ea typeface="Calibri"/>
                <a:cs typeface="Calibri"/>
              </a:rPr>
              <a:t>gradere</a:t>
            </a:r>
            <a:r>
              <a:rPr lang="en-US">
                <a:ea typeface="Calibri"/>
                <a:cs typeface="Calibri"/>
              </a:rPr>
              <a:t>. </a:t>
            </a:r>
            <a:r>
              <a:rPr lang="en-US" err="1">
                <a:ea typeface="Calibri"/>
                <a:cs typeface="Calibri"/>
              </a:rPr>
              <a:t>Begrepet</a:t>
            </a:r>
            <a:r>
              <a:rPr lang="en-US">
                <a:ea typeface="Calibri"/>
                <a:cs typeface="Calibri"/>
              </a:rPr>
              <a:t> er </a:t>
            </a:r>
            <a:r>
              <a:rPr lang="en-US" err="1">
                <a:ea typeface="Calibri"/>
                <a:cs typeface="Calibri"/>
              </a:rPr>
              <a:t>mer</a:t>
            </a:r>
            <a:r>
              <a:rPr lang="en-US">
                <a:ea typeface="Calibri"/>
                <a:cs typeface="Calibri"/>
              </a:rPr>
              <a:t> </a:t>
            </a:r>
            <a:r>
              <a:rPr lang="en-US" err="1">
                <a:ea typeface="Calibri"/>
                <a:cs typeface="Calibri"/>
              </a:rPr>
              <a:t>nøytralt</a:t>
            </a:r>
            <a:r>
              <a:rPr lang="en-US">
                <a:ea typeface="Calibri"/>
                <a:cs typeface="Calibri"/>
              </a:rPr>
              <a:t> </a:t>
            </a:r>
            <a:r>
              <a:rPr lang="en-US" err="1">
                <a:ea typeface="Calibri"/>
                <a:cs typeface="Calibri"/>
              </a:rPr>
              <a:t>enn</a:t>
            </a:r>
            <a:r>
              <a:rPr lang="en-US">
                <a:ea typeface="Calibri"/>
                <a:cs typeface="Calibri"/>
              </a:rPr>
              <a:t> for </a:t>
            </a:r>
            <a:r>
              <a:rPr lang="en-US" err="1">
                <a:ea typeface="Calibri"/>
                <a:cs typeface="Calibri"/>
              </a:rPr>
              <a:t>eksempel</a:t>
            </a:r>
            <a:r>
              <a:rPr lang="en-US">
                <a:ea typeface="Calibri"/>
                <a:cs typeface="Calibri"/>
              </a:rPr>
              <a:t>  "</a:t>
            </a:r>
            <a:r>
              <a:rPr lang="en-US" err="1">
                <a:ea typeface="Calibri"/>
                <a:cs typeface="Calibri"/>
              </a:rPr>
              <a:t>skolevegring</a:t>
            </a:r>
            <a:r>
              <a:rPr lang="en-US">
                <a:ea typeface="Calibri"/>
                <a:cs typeface="Calibri"/>
              </a:rPr>
              <a:t>", </a:t>
            </a:r>
            <a:r>
              <a:rPr lang="en-US" err="1">
                <a:ea typeface="Calibri"/>
                <a:cs typeface="Calibri"/>
              </a:rPr>
              <a:t>som</a:t>
            </a:r>
            <a:r>
              <a:rPr lang="en-US">
                <a:ea typeface="Calibri"/>
                <a:cs typeface="Calibri"/>
              </a:rPr>
              <a:t> I </a:t>
            </a:r>
            <a:r>
              <a:rPr lang="en-US" err="1">
                <a:ea typeface="Calibri"/>
                <a:cs typeface="Calibri"/>
              </a:rPr>
              <a:t>stor</a:t>
            </a:r>
            <a:r>
              <a:rPr lang="en-US">
                <a:ea typeface="Calibri"/>
                <a:cs typeface="Calibri"/>
              </a:rPr>
              <a:t> grad legger </a:t>
            </a:r>
            <a:r>
              <a:rPr lang="en-US" err="1">
                <a:ea typeface="Calibri"/>
                <a:cs typeface="Calibri"/>
              </a:rPr>
              <a:t>ansvar</a:t>
            </a:r>
            <a:r>
              <a:rPr lang="en-US">
                <a:ea typeface="Calibri"/>
                <a:cs typeface="Calibri"/>
              </a:rPr>
              <a:t> </a:t>
            </a:r>
            <a:r>
              <a:rPr lang="en-US" err="1">
                <a:ea typeface="Calibri"/>
                <a:cs typeface="Calibri"/>
              </a:rPr>
              <a:t>på</a:t>
            </a:r>
            <a:r>
              <a:rPr lang="en-US">
                <a:ea typeface="Calibri"/>
                <a:cs typeface="Calibri"/>
              </a:rPr>
              <a:t> eleven </a:t>
            </a:r>
            <a:r>
              <a:rPr lang="en-US" err="1">
                <a:ea typeface="Calibri"/>
                <a:cs typeface="Calibri"/>
              </a:rPr>
              <a:t>som</a:t>
            </a:r>
            <a:r>
              <a:rPr lang="en-US">
                <a:ea typeface="Calibri"/>
                <a:cs typeface="Calibri"/>
              </a:rPr>
              <a:t> </a:t>
            </a:r>
            <a:r>
              <a:rPr lang="en-US" err="1">
                <a:ea typeface="Calibri"/>
                <a:cs typeface="Calibri"/>
              </a:rPr>
              <a:t>infivid</a:t>
            </a:r>
            <a:r>
              <a:rPr lang="en-US">
                <a:ea typeface="Calibri"/>
                <a:cs typeface="Calibri"/>
              </a:rPr>
              <a:t> </a:t>
            </a:r>
            <a:r>
              <a:rPr lang="en-US" err="1">
                <a:ea typeface="Calibri"/>
                <a:cs typeface="Calibri"/>
              </a:rPr>
              <a:t>fremfor</a:t>
            </a:r>
            <a:r>
              <a:rPr lang="en-US">
                <a:ea typeface="Calibri"/>
                <a:cs typeface="Calibri"/>
              </a:rPr>
              <a:t> å ta </a:t>
            </a:r>
            <a:r>
              <a:rPr lang="en-US" err="1">
                <a:ea typeface="Calibri"/>
                <a:cs typeface="Calibri"/>
              </a:rPr>
              <a:t>høyde</a:t>
            </a:r>
            <a:r>
              <a:rPr lang="en-US">
                <a:ea typeface="Calibri"/>
                <a:cs typeface="Calibri"/>
              </a:rPr>
              <a:t> for </a:t>
            </a:r>
            <a:r>
              <a:rPr lang="en-US" err="1">
                <a:ea typeface="Calibri"/>
                <a:cs typeface="Calibri"/>
              </a:rPr>
              <a:t>konteksten</a:t>
            </a:r>
            <a:r>
              <a:rPr lang="en-US">
                <a:ea typeface="Calibri"/>
                <a:cs typeface="Calibri"/>
              </a:rPr>
              <a:t>. </a:t>
            </a:r>
            <a:r>
              <a:rPr lang="en-US" err="1">
                <a:ea typeface="Calibri"/>
                <a:cs typeface="Calibri"/>
              </a:rPr>
              <a:t>Skolefravær</a:t>
            </a:r>
            <a:r>
              <a:rPr lang="en-US">
                <a:ea typeface="Calibri"/>
                <a:cs typeface="Calibri"/>
              </a:rPr>
              <a:t> </a:t>
            </a:r>
            <a:r>
              <a:rPr lang="en-US" err="1">
                <a:ea typeface="Calibri"/>
                <a:cs typeface="Calibri"/>
              </a:rPr>
              <a:t>sikter</a:t>
            </a:r>
            <a:r>
              <a:rPr lang="en-US">
                <a:ea typeface="Calibri"/>
                <a:cs typeface="Calibri"/>
              </a:rPr>
              <a:t> </a:t>
            </a:r>
            <a:r>
              <a:rPr lang="en-US" err="1">
                <a:ea typeface="Calibri"/>
                <a:cs typeface="Calibri"/>
              </a:rPr>
              <a:t>til</a:t>
            </a:r>
            <a:r>
              <a:rPr lang="en-US">
                <a:ea typeface="Calibri"/>
                <a:cs typeface="Calibri"/>
              </a:rPr>
              <a:t> et </a:t>
            </a:r>
            <a:r>
              <a:rPr lang="en-US" err="1">
                <a:ea typeface="Calibri"/>
                <a:cs typeface="Calibri"/>
              </a:rPr>
              <a:t>felles</a:t>
            </a:r>
            <a:r>
              <a:rPr lang="en-US">
                <a:ea typeface="Calibri"/>
                <a:cs typeface="Calibri"/>
              </a:rPr>
              <a:t> problem, </a:t>
            </a:r>
            <a:r>
              <a:rPr lang="en-US" err="1">
                <a:ea typeface="Calibri"/>
                <a:cs typeface="Calibri"/>
              </a:rPr>
              <a:t>ikke</a:t>
            </a:r>
            <a:r>
              <a:rPr lang="en-US">
                <a:ea typeface="Calibri"/>
                <a:cs typeface="Calibri"/>
              </a:rPr>
              <a:t> </a:t>
            </a:r>
            <a:r>
              <a:rPr lang="en-US" err="1">
                <a:ea typeface="Calibri"/>
                <a:cs typeface="Calibri"/>
              </a:rPr>
              <a:t>en</a:t>
            </a:r>
            <a:r>
              <a:rPr lang="en-US">
                <a:ea typeface="Calibri"/>
                <a:cs typeface="Calibri"/>
              </a:rPr>
              <a:t> slags diagnose </a:t>
            </a:r>
            <a:r>
              <a:rPr lang="en-US" err="1">
                <a:ea typeface="Calibri"/>
                <a:cs typeface="Calibri"/>
              </a:rPr>
              <a:t>som</a:t>
            </a:r>
            <a:r>
              <a:rPr lang="en-US">
                <a:ea typeface="Calibri"/>
                <a:cs typeface="Calibri"/>
              </a:rPr>
              <a:t> </a:t>
            </a:r>
            <a:r>
              <a:rPr lang="en-US" err="1">
                <a:ea typeface="Calibri"/>
                <a:cs typeface="Calibri"/>
              </a:rPr>
              <a:t>eier</a:t>
            </a:r>
            <a:r>
              <a:rPr lang="en-US">
                <a:ea typeface="Calibri"/>
                <a:cs typeface="Calibri"/>
              </a:rPr>
              <a:t> av </a:t>
            </a:r>
            <a:r>
              <a:rPr lang="en-US" err="1">
                <a:ea typeface="Calibri"/>
                <a:cs typeface="Calibri"/>
              </a:rPr>
              <a:t>problemt</a:t>
            </a:r>
            <a:r>
              <a:rPr lang="en-US">
                <a:ea typeface="Calibri"/>
                <a:cs typeface="Calibri"/>
              </a:rPr>
              <a:t> </a:t>
            </a:r>
            <a:r>
              <a:rPr lang="en-US" err="1">
                <a:ea typeface="Calibri"/>
                <a:cs typeface="Calibri"/>
              </a:rPr>
              <a:t>selv</a:t>
            </a:r>
            <a:r>
              <a:rPr lang="en-US">
                <a:ea typeface="Calibri"/>
                <a:cs typeface="Calibri"/>
              </a:rPr>
              <a:t> </a:t>
            </a:r>
            <a:r>
              <a:rPr lang="en-US" err="1">
                <a:ea typeface="Calibri"/>
                <a:cs typeface="Calibri"/>
              </a:rPr>
              <a:t>må</a:t>
            </a:r>
            <a:r>
              <a:rPr lang="en-US">
                <a:ea typeface="Calibri"/>
                <a:cs typeface="Calibri"/>
              </a:rPr>
              <a:t> </a:t>
            </a:r>
            <a:r>
              <a:rPr lang="en-US" err="1">
                <a:ea typeface="Calibri"/>
                <a:cs typeface="Calibri"/>
              </a:rPr>
              <a:t>finne</a:t>
            </a:r>
            <a:r>
              <a:rPr lang="en-US">
                <a:ea typeface="Calibri"/>
                <a:cs typeface="Calibri"/>
              </a:rPr>
              <a:t> </a:t>
            </a:r>
            <a:r>
              <a:rPr lang="en-US" err="1">
                <a:ea typeface="Calibri"/>
                <a:cs typeface="Calibri"/>
              </a:rPr>
              <a:t>ut</a:t>
            </a:r>
            <a:r>
              <a:rPr lang="en-US">
                <a:ea typeface="Calibri"/>
                <a:cs typeface="Calibri"/>
              </a:rPr>
              <a:t> av.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10</a:t>
            </a:fld>
            <a:endParaRPr lang="nb-NO"/>
          </a:p>
        </p:txBody>
      </p:sp>
    </p:spTree>
    <p:extLst>
      <p:ext uri="{BB962C8B-B14F-4D97-AF65-F5344CB8AC3E}">
        <p14:creationId xmlns:p14="http://schemas.microsoft.com/office/powerpoint/2010/main" val="437216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ea typeface="Calibri"/>
                <a:cs typeface="Calibri"/>
              </a:rPr>
              <a:t>Jo Magne </a:t>
            </a:r>
            <a:r>
              <a:rPr lang="nb-NO" err="1">
                <a:ea typeface="Calibri"/>
                <a:cs typeface="Calibri"/>
              </a:rPr>
              <a:t>Ingul</a:t>
            </a:r>
            <a:r>
              <a:rPr lang="nb-NO">
                <a:ea typeface="Calibri"/>
                <a:cs typeface="Calibri"/>
              </a:rPr>
              <a:t> er en av </a:t>
            </a:r>
            <a:r>
              <a:rPr lang="nb-NO" err="1">
                <a:ea typeface="Calibri"/>
                <a:cs typeface="Calibri"/>
              </a:rPr>
              <a:t>norges</a:t>
            </a:r>
            <a:r>
              <a:rPr lang="nb-NO">
                <a:ea typeface="Calibri"/>
                <a:cs typeface="Calibri"/>
              </a:rPr>
              <a:t> fremste fagpersoner på området alvorlig skolefravær. Han er psykologspesialist og har jobbet med temaet i en årrekke. </a:t>
            </a:r>
            <a:endParaRPr lang="nb-NO"/>
          </a:p>
          <a:p>
            <a:r>
              <a:rPr lang="nb-NO"/>
              <a:t>FRAVÆR ER ET SYMPTOM PÅ AT NOE ER GALT!</a:t>
            </a:r>
            <a:endParaRPr lang="nb-NO">
              <a:ea typeface="Calibri"/>
              <a:cs typeface="Calibri"/>
            </a:endParaRPr>
          </a:p>
          <a:p>
            <a:r>
              <a:rPr lang="nb-NO"/>
              <a:t>DET KAN VÆRE NOE LITE OG FORBIPASSERENDE, MEN DET KAN OGSÅ VÆRE STARTEN PÅ NOE SOM KAN VOKSE SEG STORT. </a:t>
            </a:r>
          </a:p>
        </p:txBody>
      </p:sp>
    </p:spTree>
    <p:extLst>
      <p:ext uri="{BB962C8B-B14F-4D97-AF65-F5344CB8AC3E}">
        <p14:creationId xmlns:p14="http://schemas.microsoft.com/office/powerpoint/2010/main" val="3625708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Kan i prinsippet ramme alle, men elever med NEVROUTVIKLINGSFORSTYRRELSER (ADHD, autisme) er overrepresentert. Engstelige elever og elever med psykisk uhelse er også mer sårbare for å utvikle alvorlig fravær.  Alvorlig skolefravær er ellers jevnt fordelt mellom gutter og jenter og sosiodemografisk bakgrunn spiller liten rolle. En del elever med høyt fravær har faglige vansker/ hull, men det kan igjen henge sammen med fraværet. </a:t>
            </a:r>
            <a:r>
              <a:rPr lang="nb-NO" err="1"/>
              <a:t>MIn</a:t>
            </a:r>
            <a:r>
              <a:rPr lang="nb-NO"/>
              <a:t> erfaring er at også høyt konfliktnivå mellom foresatte eller andre krevende familieforhold spiller inn. </a:t>
            </a:r>
            <a:endParaRPr lang="nb-NO">
              <a:ea typeface="Calibri"/>
              <a:cs typeface="Calibri"/>
            </a:endParaRPr>
          </a:p>
        </p:txBody>
      </p:sp>
    </p:spTree>
    <p:extLst>
      <p:ext uri="{BB962C8B-B14F-4D97-AF65-F5344CB8AC3E}">
        <p14:creationId xmlns:p14="http://schemas.microsoft.com/office/powerpoint/2010/main" val="1967723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 MÅ ALLTID VÆRE PÅ JAKT ETTER DE TIDLIGE TEGNENE. Her er lærerne og alle andre (assistenter, SFO-ansatte, helsesykepleiere) som er tett på barna viktige. Foresatte er ofte de som ser tegnene først, så vi må sikre at de føler tillit til skolen slik at de tør å fortelle om det. Jo tidligere vi vet, jo raskere kan vi finne løsninger. </a:t>
            </a:r>
          </a:p>
          <a:p>
            <a:r>
              <a:rPr lang="nb-NO"/>
              <a:t>Man må også se etter tidlige tegne i selve fraværsmønsteret. Er det mange enkeltstående dager eller er det ofte fravær på mandager? Dette er viktig informasjon. </a:t>
            </a:r>
            <a:endParaRPr lang="nb-NO">
              <a:ea typeface="Calibri"/>
              <a:cs typeface="Calibri"/>
            </a:endParaRPr>
          </a:p>
          <a:p>
            <a:endParaRPr lang="nb-NO"/>
          </a:p>
        </p:txBody>
      </p:sp>
    </p:spTree>
    <p:extLst>
      <p:ext uri="{BB962C8B-B14F-4D97-AF65-F5344CB8AC3E}">
        <p14:creationId xmlns:p14="http://schemas.microsoft.com/office/powerpoint/2010/main" val="3512681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a:t>
            </a:r>
            <a:r>
              <a:rPr lang="en-US" err="1">
                <a:ea typeface="Calibri"/>
                <a:cs typeface="Calibri"/>
              </a:rPr>
              <a:t>Fravær</a:t>
            </a:r>
            <a:r>
              <a:rPr lang="en-US">
                <a:ea typeface="Calibri"/>
                <a:cs typeface="Calibri"/>
              </a:rPr>
              <a:t> </a:t>
            </a:r>
            <a:r>
              <a:rPr lang="en-US" err="1">
                <a:ea typeface="Calibri"/>
                <a:cs typeface="Calibri"/>
              </a:rPr>
              <a:t>avler</a:t>
            </a:r>
            <a:r>
              <a:rPr lang="en-US">
                <a:ea typeface="Calibri"/>
                <a:cs typeface="Calibri"/>
              </a:rPr>
              <a:t> </a:t>
            </a:r>
            <a:r>
              <a:rPr lang="en-US" err="1">
                <a:ea typeface="Calibri"/>
                <a:cs typeface="Calibri"/>
              </a:rPr>
              <a:t>fravær</a:t>
            </a:r>
            <a:r>
              <a:rPr lang="en-US">
                <a:ea typeface="Calibri"/>
                <a:cs typeface="Calibri"/>
              </a:rPr>
              <a:t>". </a:t>
            </a:r>
          </a:p>
          <a:p>
            <a:r>
              <a:rPr lang="en-US">
                <a:ea typeface="Calibri"/>
                <a:cs typeface="Calibri"/>
              </a:rPr>
              <a:t>Jo </a:t>
            </a:r>
            <a:r>
              <a:rPr lang="en-US" err="1">
                <a:ea typeface="Calibri"/>
                <a:cs typeface="Calibri"/>
              </a:rPr>
              <a:t>flere</a:t>
            </a:r>
            <a:r>
              <a:rPr lang="en-US">
                <a:ea typeface="Calibri"/>
                <a:cs typeface="Calibri"/>
              </a:rPr>
              <a:t> </a:t>
            </a:r>
            <a:r>
              <a:rPr lang="en-US" err="1">
                <a:ea typeface="Calibri"/>
                <a:cs typeface="Calibri"/>
              </a:rPr>
              <a:t>fraværsdager</a:t>
            </a:r>
            <a:r>
              <a:rPr lang="en-US">
                <a:ea typeface="Calibri"/>
                <a:cs typeface="Calibri"/>
              </a:rPr>
              <a:t>, </a:t>
            </a:r>
            <a:r>
              <a:rPr lang="en-US" err="1">
                <a:ea typeface="Calibri"/>
                <a:cs typeface="Calibri"/>
              </a:rPr>
              <a:t>desto</a:t>
            </a:r>
            <a:r>
              <a:rPr lang="en-US">
                <a:ea typeface="Calibri"/>
                <a:cs typeface="Calibri"/>
              </a:rPr>
              <a:t> </a:t>
            </a:r>
            <a:r>
              <a:rPr lang="en-US" err="1">
                <a:ea typeface="Calibri"/>
                <a:cs typeface="Calibri"/>
              </a:rPr>
              <a:t>mer</a:t>
            </a:r>
            <a:r>
              <a:rPr lang="en-US">
                <a:ea typeface="Calibri"/>
                <a:cs typeface="Calibri"/>
              </a:rPr>
              <a:t> </a:t>
            </a:r>
            <a:r>
              <a:rPr lang="en-US" err="1">
                <a:ea typeface="Calibri"/>
                <a:cs typeface="Calibri"/>
              </a:rPr>
              <a:t>vanskelig</a:t>
            </a:r>
            <a:r>
              <a:rPr lang="en-US">
                <a:ea typeface="Calibri"/>
                <a:cs typeface="Calibri"/>
              </a:rPr>
              <a:t> </a:t>
            </a:r>
            <a:r>
              <a:rPr lang="en-US" err="1">
                <a:ea typeface="Calibri"/>
                <a:cs typeface="Calibri"/>
              </a:rPr>
              <a:t>blir</a:t>
            </a:r>
            <a:r>
              <a:rPr lang="en-US">
                <a:ea typeface="Calibri"/>
                <a:cs typeface="Calibri"/>
              </a:rPr>
              <a:t> det å </a:t>
            </a:r>
            <a:r>
              <a:rPr lang="en-US" err="1">
                <a:ea typeface="Calibri"/>
                <a:cs typeface="Calibri"/>
              </a:rPr>
              <a:t>komme</a:t>
            </a:r>
            <a:r>
              <a:rPr lang="en-US">
                <a:ea typeface="Calibri"/>
                <a:cs typeface="Calibri"/>
              </a:rPr>
              <a:t> </a:t>
            </a:r>
            <a:r>
              <a:rPr lang="en-US" err="1">
                <a:ea typeface="Calibri"/>
                <a:cs typeface="Calibri"/>
              </a:rPr>
              <a:t>tilbake</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Mange </a:t>
            </a:r>
            <a:r>
              <a:rPr lang="en-US" err="1">
                <a:ea typeface="Calibri"/>
                <a:cs typeface="Calibri"/>
              </a:rPr>
              <a:t>gruer</a:t>
            </a:r>
            <a:r>
              <a:rPr lang="en-US">
                <a:ea typeface="Calibri"/>
                <a:cs typeface="Calibri"/>
              </a:rPr>
              <a:t> seg </a:t>
            </a:r>
            <a:r>
              <a:rPr lang="en-US" err="1">
                <a:ea typeface="Calibri"/>
                <a:cs typeface="Calibri"/>
              </a:rPr>
              <a:t>til</a:t>
            </a:r>
            <a:r>
              <a:rPr lang="en-US">
                <a:ea typeface="Calibri"/>
                <a:cs typeface="Calibri"/>
              </a:rPr>
              <a:t> </a:t>
            </a:r>
            <a:r>
              <a:rPr lang="en-US" err="1">
                <a:ea typeface="Calibri"/>
                <a:cs typeface="Calibri"/>
              </a:rPr>
              <a:t>spørsmål</a:t>
            </a:r>
            <a:r>
              <a:rPr lang="en-US">
                <a:ea typeface="Calibri"/>
                <a:cs typeface="Calibri"/>
              </a:rPr>
              <a:t> </a:t>
            </a:r>
            <a:r>
              <a:rPr lang="en-US" err="1">
                <a:ea typeface="Calibri"/>
                <a:cs typeface="Calibri"/>
              </a:rPr>
              <a:t>fra</a:t>
            </a:r>
            <a:r>
              <a:rPr lang="en-US">
                <a:ea typeface="Calibri"/>
                <a:cs typeface="Calibri"/>
              </a:rPr>
              <a:t> </a:t>
            </a:r>
            <a:r>
              <a:rPr lang="en-US" err="1">
                <a:ea typeface="Calibri"/>
                <a:cs typeface="Calibri"/>
              </a:rPr>
              <a:t>medelever</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konfrnteres</a:t>
            </a:r>
            <a:r>
              <a:rPr lang="en-US">
                <a:ea typeface="Calibri"/>
                <a:cs typeface="Calibri"/>
              </a:rPr>
              <a:t> med alt de </a:t>
            </a:r>
            <a:r>
              <a:rPr lang="en-US" err="1">
                <a:ea typeface="Calibri"/>
                <a:cs typeface="Calibri"/>
              </a:rPr>
              <a:t>har</a:t>
            </a:r>
            <a:r>
              <a:rPr lang="en-US">
                <a:ea typeface="Calibri"/>
                <a:cs typeface="Calibri"/>
              </a:rPr>
              <a:t> </a:t>
            </a:r>
            <a:r>
              <a:rPr lang="en-US" err="1">
                <a:ea typeface="Calibri"/>
                <a:cs typeface="Calibri"/>
              </a:rPr>
              <a:t>gått</a:t>
            </a:r>
            <a:r>
              <a:rPr lang="en-US">
                <a:ea typeface="Calibri"/>
                <a:cs typeface="Calibri"/>
              </a:rPr>
              <a:t> </a:t>
            </a:r>
            <a:r>
              <a:rPr lang="en-US" err="1">
                <a:ea typeface="Calibri"/>
                <a:cs typeface="Calibri"/>
              </a:rPr>
              <a:t>glipp</a:t>
            </a:r>
            <a:r>
              <a:rPr lang="en-US">
                <a:ea typeface="Calibri"/>
                <a:cs typeface="Calibri"/>
              </a:rPr>
              <a:t> av </a:t>
            </a:r>
            <a:r>
              <a:rPr lang="en-US" err="1">
                <a:ea typeface="Calibri"/>
                <a:cs typeface="Calibri"/>
              </a:rPr>
              <a:t>både</a:t>
            </a:r>
            <a:r>
              <a:rPr lang="en-US">
                <a:ea typeface="Calibri"/>
                <a:cs typeface="Calibri"/>
              </a:rPr>
              <a:t> </a:t>
            </a:r>
            <a:r>
              <a:rPr lang="en-US" err="1">
                <a:ea typeface="Calibri"/>
                <a:cs typeface="Calibri"/>
              </a:rPr>
              <a:t>faglig</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sosialt</a:t>
            </a:r>
            <a:r>
              <a:rPr lang="en-US">
                <a:ea typeface="Calibri"/>
                <a:cs typeface="Calibri"/>
              </a:rPr>
              <a:t>. </a:t>
            </a:r>
            <a:r>
              <a:rPr lang="en-US" err="1">
                <a:ea typeface="Calibri"/>
                <a:cs typeface="Calibri"/>
              </a:rPr>
              <a:t>Engstelse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ubehag</a:t>
            </a:r>
            <a:r>
              <a:rPr lang="en-US">
                <a:ea typeface="Calibri"/>
                <a:cs typeface="Calibri"/>
              </a:rPr>
              <a:t> </a:t>
            </a:r>
            <a:r>
              <a:rPr lang="en-US" err="1">
                <a:ea typeface="Calibri"/>
                <a:cs typeface="Calibri"/>
              </a:rPr>
              <a:t>øker</a:t>
            </a:r>
            <a:r>
              <a:rPr lang="en-US">
                <a:ea typeface="Calibri"/>
                <a:cs typeface="Calibri"/>
              </a:rPr>
              <a:t> </a:t>
            </a:r>
            <a:r>
              <a:rPr lang="en-US" err="1">
                <a:ea typeface="Calibri"/>
                <a:cs typeface="Calibri"/>
              </a:rPr>
              <a:t>derfor</a:t>
            </a:r>
            <a:r>
              <a:rPr lang="en-US">
                <a:ea typeface="Calibri"/>
                <a:cs typeface="Calibri"/>
              </a:rPr>
              <a:t> </a:t>
            </a:r>
            <a:r>
              <a:rPr lang="en-US" err="1">
                <a:ea typeface="Calibri"/>
                <a:cs typeface="Calibri"/>
              </a:rPr>
              <a:t>når</a:t>
            </a:r>
            <a:r>
              <a:rPr lang="en-US">
                <a:ea typeface="Calibri"/>
                <a:cs typeface="Calibri"/>
              </a:rPr>
              <a:t> de </a:t>
            </a:r>
            <a:r>
              <a:rPr lang="en-US" err="1">
                <a:ea typeface="Calibri"/>
                <a:cs typeface="Calibri"/>
              </a:rPr>
              <a:t>tenker</a:t>
            </a:r>
            <a:r>
              <a:rPr lang="en-US">
                <a:ea typeface="Calibri"/>
                <a:cs typeface="Calibri"/>
              </a:rPr>
              <a:t> </a:t>
            </a:r>
            <a:r>
              <a:rPr lang="en-US" err="1">
                <a:ea typeface="Calibri"/>
                <a:cs typeface="Calibri"/>
              </a:rPr>
              <a:t>på</a:t>
            </a:r>
            <a:r>
              <a:rPr lang="en-US">
                <a:ea typeface="Calibri"/>
                <a:cs typeface="Calibri"/>
              </a:rPr>
              <a:t> å </a:t>
            </a:r>
            <a:r>
              <a:rPr lang="en-US" err="1">
                <a:ea typeface="Calibri"/>
                <a:cs typeface="Calibri"/>
              </a:rPr>
              <a:t>gå</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Det </a:t>
            </a:r>
            <a:r>
              <a:rPr lang="en-US" err="1">
                <a:ea typeface="Calibri"/>
                <a:cs typeface="Calibri"/>
              </a:rPr>
              <a:t>kjennes</a:t>
            </a:r>
            <a:r>
              <a:rPr lang="en-US">
                <a:ea typeface="Calibri"/>
                <a:cs typeface="Calibri"/>
              </a:rPr>
              <a:t> </a:t>
            </a:r>
            <a:r>
              <a:rPr lang="en-US" err="1">
                <a:ea typeface="Calibri"/>
                <a:cs typeface="Calibri"/>
              </a:rPr>
              <a:t>som</a:t>
            </a:r>
            <a:r>
              <a:rPr lang="en-US">
                <a:ea typeface="Calibri"/>
                <a:cs typeface="Calibri"/>
              </a:rPr>
              <a:t> om den </a:t>
            </a:r>
            <a:r>
              <a:rPr lang="en-US" err="1">
                <a:ea typeface="Calibri"/>
                <a:cs typeface="Calibri"/>
              </a:rPr>
              <a:t>beste</a:t>
            </a:r>
            <a:r>
              <a:rPr lang="en-US">
                <a:ea typeface="Calibri"/>
                <a:cs typeface="Calibri"/>
              </a:rPr>
              <a:t> </a:t>
            </a:r>
            <a:r>
              <a:rPr lang="en-US" err="1">
                <a:ea typeface="Calibri"/>
                <a:cs typeface="Calibri"/>
              </a:rPr>
              <a:t>løsningen</a:t>
            </a:r>
            <a:r>
              <a:rPr lang="en-US">
                <a:ea typeface="Calibri"/>
                <a:cs typeface="Calibri"/>
              </a:rPr>
              <a:t> er å </a:t>
            </a:r>
            <a:r>
              <a:rPr lang="en-US" err="1">
                <a:ea typeface="Calibri"/>
                <a:cs typeface="Calibri"/>
              </a:rPr>
              <a:t>bli</a:t>
            </a:r>
            <a:r>
              <a:rPr lang="en-US">
                <a:ea typeface="Calibri"/>
                <a:cs typeface="Calibri"/>
              </a:rPr>
              <a:t> </a:t>
            </a:r>
            <a:r>
              <a:rPr lang="en-US" err="1">
                <a:ea typeface="Calibri"/>
                <a:cs typeface="Calibri"/>
              </a:rPr>
              <a:t>hjemme</a:t>
            </a:r>
            <a:r>
              <a:rPr lang="en-US">
                <a:ea typeface="Calibri"/>
                <a:cs typeface="Calibri"/>
              </a:rPr>
              <a:t>. </a:t>
            </a:r>
            <a:r>
              <a:rPr lang="en-US" err="1">
                <a:ea typeface="Calibri"/>
                <a:cs typeface="Calibri"/>
              </a:rPr>
              <a:t>Elever</a:t>
            </a:r>
            <a:r>
              <a:rPr lang="en-US">
                <a:ea typeface="Calibri"/>
                <a:cs typeface="Calibri"/>
              </a:rPr>
              <a:t> </a:t>
            </a:r>
            <a:r>
              <a:rPr lang="en-US" err="1">
                <a:ea typeface="Calibri"/>
                <a:cs typeface="Calibri"/>
              </a:rPr>
              <a:t>kan</a:t>
            </a:r>
            <a:r>
              <a:rPr lang="en-US">
                <a:ea typeface="Calibri"/>
                <a:cs typeface="Calibri"/>
              </a:rPr>
              <a:t> ha </a:t>
            </a:r>
            <a:r>
              <a:rPr lang="en-US" err="1">
                <a:ea typeface="Calibri"/>
                <a:cs typeface="Calibri"/>
              </a:rPr>
              <a:t>fysiske</a:t>
            </a:r>
            <a:r>
              <a:rPr lang="en-US">
                <a:ea typeface="Calibri"/>
                <a:cs typeface="Calibri"/>
              </a:rPr>
              <a:t> </a:t>
            </a:r>
            <a:r>
              <a:rPr lang="en-US" err="1">
                <a:ea typeface="Calibri"/>
                <a:cs typeface="Calibri"/>
              </a:rPr>
              <a:t>symptomer</a:t>
            </a:r>
            <a:r>
              <a:rPr lang="en-US">
                <a:ea typeface="Calibri"/>
                <a:cs typeface="Calibri"/>
              </a:rPr>
              <a:t> </a:t>
            </a:r>
            <a:r>
              <a:rPr lang="en-US" err="1">
                <a:ea typeface="Calibri"/>
                <a:cs typeface="Calibri"/>
              </a:rPr>
              <a:t>sli</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hodepine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kvalme</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forsvinner</a:t>
            </a:r>
            <a:r>
              <a:rPr lang="en-US">
                <a:ea typeface="Calibri"/>
                <a:cs typeface="Calibri"/>
              </a:rPr>
              <a:t> I det </a:t>
            </a:r>
            <a:r>
              <a:rPr lang="en-US" err="1">
                <a:ea typeface="Calibri"/>
                <a:cs typeface="Calibri"/>
              </a:rPr>
              <a:t>øyeblikket</a:t>
            </a:r>
            <a:r>
              <a:rPr lang="en-US">
                <a:ea typeface="Calibri"/>
                <a:cs typeface="Calibri"/>
              </a:rPr>
              <a:t> </a:t>
            </a:r>
            <a:r>
              <a:rPr lang="en-US" err="1">
                <a:ea typeface="Calibri"/>
                <a:cs typeface="Calibri"/>
              </a:rPr>
              <a:t>foresatte</a:t>
            </a:r>
            <a:r>
              <a:rPr lang="en-US">
                <a:ea typeface="Calibri"/>
                <a:cs typeface="Calibri"/>
              </a:rPr>
              <a:t> </a:t>
            </a:r>
            <a:r>
              <a:rPr lang="en-US" err="1">
                <a:ea typeface="Calibri"/>
                <a:cs typeface="Calibri"/>
              </a:rPr>
              <a:t>gir</a:t>
            </a:r>
            <a:r>
              <a:rPr lang="en-US">
                <a:ea typeface="Calibri"/>
                <a:cs typeface="Calibri"/>
              </a:rPr>
              <a:t> dem </a:t>
            </a:r>
            <a:r>
              <a:rPr lang="en-US" err="1">
                <a:ea typeface="Calibri"/>
                <a:cs typeface="Calibri"/>
              </a:rPr>
              <a:t>klarsignal</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bli</a:t>
            </a:r>
            <a:r>
              <a:rPr lang="en-US">
                <a:ea typeface="Calibri"/>
                <a:cs typeface="Calibri"/>
              </a:rPr>
              <a:t> </a:t>
            </a:r>
            <a:r>
              <a:rPr lang="en-US" err="1">
                <a:ea typeface="Calibri"/>
                <a:cs typeface="Calibri"/>
              </a:rPr>
              <a:t>hjemme</a:t>
            </a:r>
            <a:r>
              <a:rPr lang="en-US">
                <a:ea typeface="Calibri"/>
                <a:cs typeface="Calibri"/>
              </a:rPr>
              <a:t> </a:t>
            </a:r>
            <a:r>
              <a:rPr lang="en-US" err="1">
                <a:ea typeface="Calibri"/>
                <a:cs typeface="Calibri"/>
              </a:rPr>
              <a:t>fra</a:t>
            </a:r>
            <a:r>
              <a:rPr lang="en-US">
                <a:ea typeface="Calibri"/>
                <a:cs typeface="Calibri"/>
              </a:rPr>
              <a:t> </a:t>
            </a:r>
            <a:r>
              <a:rPr lang="en-US" err="1">
                <a:ea typeface="Calibri"/>
                <a:cs typeface="Calibri"/>
              </a:rPr>
              <a:t>skolen</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15</a:t>
            </a:fld>
            <a:endParaRPr lang="nb-NO"/>
          </a:p>
        </p:txBody>
      </p:sp>
    </p:spTree>
    <p:extLst>
      <p:ext uri="{BB962C8B-B14F-4D97-AF65-F5344CB8AC3E}">
        <p14:creationId xmlns:p14="http://schemas.microsoft.com/office/powerpoint/2010/main" val="1218358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NEVROLOGISKE/ PSYKOLOGIKE FAKTORER + PERSONLIGHETSTREKK</a:t>
            </a:r>
          </a:p>
          <a:p>
            <a:endParaRPr lang="nb-NO"/>
          </a:p>
          <a:p>
            <a:r>
              <a:rPr lang="nb-NO"/>
              <a:t>MILJØ OG RELASJON</a:t>
            </a:r>
          </a:p>
          <a:p>
            <a:endParaRPr lang="nb-NO"/>
          </a:p>
          <a:p>
            <a:r>
              <a:rPr lang="nb-NO"/>
              <a:t>MAKRO – ENDRINGER I SAMFUNNET (press, stress, testing, foreldrerollen, barnerollen etc.)</a:t>
            </a:r>
          </a:p>
        </p:txBody>
      </p:sp>
    </p:spTree>
    <p:extLst>
      <p:ext uri="{BB962C8B-B14F-4D97-AF65-F5344CB8AC3E}">
        <p14:creationId xmlns:p14="http://schemas.microsoft.com/office/powerpoint/2010/main" val="1538643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ea typeface="Calibri"/>
                <a:cs typeface="Calibri"/>
              </a:rPr>
              <a:t>Modellen</a:t>
            </a:r>
            <a:r>
              <a:rPr lang="en-US">
                <a:ea typeface="Calibri"/>
                <a:cs typeface="Calibri"/>
              </a:rPr>
              <a:t> </a:t>
            </a:r>
            <a:r>
              <a:rPr lang="en-US" err="1">
                <a:ea typeface="Calibri"/>
                <a:cs typeface="Calibri"/>
              </a:rPr>
              <a:t>hjelper</a:t>
            </a:r>
            <a:r>
              <a:rPr lang="en-US">
                <a:ea typeface="Calibri"/>
                <a:cs typeface="Calibri"/>
              </a:rPr>
              <a:t> </a:t>
            </a:r>
            <a:r>
              <a:rPr lang="en-US" err="1">
                <a:ea typeface="Calibri"/>
                <a:cs typeface="Calibri"/>
              </a:rPr>
              <a:t>oss</a:t>
            </a:r>
            <a:r>
              <a:rPr lang="en-US">
                <a:ea typeface="Calibri"/>
                <a:cs typeface="Calibri"/>
              </a:rPr>
              <a:t> å </a:t>
            </a:r>
            <a:r>
              <a:rPr lang="en-US" err="1">
                <a:ea typeface="Calibri"/>
                <a:cs typeface="Calibri"/>
              </a:rPr>
              <a:t>ikke</a:t>
            </a:r>
            <a:r>
              <a:rPr lang="en-US">
                <a:ea typeface="Calibri"/>
                <a:cs typeface="Calibri"/>
              </a:rPr>
              <a:t> </a:t>
            </a:r>
            <a:r>
              <a:rPr lang="en-US" err="1">
                <a:ea typeface="Calibri"/>
                <a:cs typeface="Calibri"/>
              </a:rPr>
              <a:t>havne</a:t>
            </a:r>
            <a:r>
              <a:rPr lang="en-US">
                <a:ea typeface="Calibri"/>
                <a:cs typeface="Calibri"/>
              </a:rPr>
              <a:t> I </a:t>
            </a:r>
            <a:r>
              <a:rPr lang="en-US" err="1">
                <a:ea typeface="Calibri"/>
                <a:cs typeface="Calibri"/>
              </a:rPr>
              <a:t>grøfta</a:t>
            </a:r>
            <a:r>
              <a:rPr lang="en-US">
                <a:ea typeface="Calibri"/>
                <a:cs typeface="Calibri"/>
              </a:rPr>
              <a:t> der vi </a:t>
            </a:r>
            <a:r>
              <a:rPr lang="en-US" b="1" err="1">
                <a:ea typeface="Calibri"/>
                <a:cs typeface="Calibri"/>
              </a:rPr>
              <a:t>kun</a:t>
            </a:r>
            <a:r>
              <a:rPr lang="en-US">
                <a:ea typeface="Calibri"/>
                <a:cs typeface="Calibri"/>
              </a:rPr>
              <a:t> ser </a:t>
            </a:r>
            <a:r>
              <a:rPr lang="en-US" err="1">
                <a:ea typeface="Calibri"/>
                <a:cs typeface="Calibri"/>
              </a:rPr>
              <a:t>på</a:t>
            </a:r>
            <a:r>
              <a:rPr lang="en-US">
                <a:ea typeface="Calibri"/>
                <a:cs typeface="Calibri"/>
              </a:rPr>
              <a:t> </a:t>
            </a:r>
            <a:r>
              <a:rPr lang="en-US" err="1">
                <a:ea typeface="Calibri"/>
                <a:cs typeface="Calibri"/>
              </a:rPr>
              <a:t>forklaringer</a:t>
            </a:r>
            <a:r>
              <a:rPr lang="en-US">
                <a:ea typeface="Calibri"/>
                <a:cs typeface="Calibri"/>
              </a:rPr>
              <a:t> hos eleven </a:t>
            </a:r>
            <a:r>
              <a:rPr lang="en-US" err="1">
                <a:ea typeface="Calibri"/>
                <a:cs typeface="Calibri"/>
              </a:rPr>
              <a:t>selv</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familien</a:t>
            </a:r>
            <a:r>
              <a:rPr lang="en-US">
                <a:ea typeface="Calibri"/>
                <a:cs typeface="Calibri"/>
              </a:rPr>
              <a:t>. Den </a:t>
            </a:r>
            <a:r>
              <a:rPr lang="en-US" err="1">
                <a:ea typeface="Calibri"/>
                <a:cs typeface="Calibri"/>
              </a:rPr>
              <a:t>hjelper</a:t>
            </a:r>
            <a:r>
              <a:rPr lang="en-US">
                <a:ea typeface="Calibri"/>
                <a:cs typeface="Calibri"/>
              </a:rPr>
              <a:t> </a:t>
            </a:r>
            <a:r>
              <a:rPr lang="en-US" err="1">
                <a:ea typeface="Calibri"/>
                <a:cs typeface="Calibri"/>
              </a:rPr>
              <a:t>også</a:t>
            </a:r>
            <a:r>
              <a:rPr lang="en-US">
                <a:ea typeface="Calibri"/>
                <a:cs typeface="Calibri"/>
              </a:rPr>
              <a:t> </a:t>
            </a:r>
            <a:r>
              <a:rPr lang="en-US" err="1">
                <a:ea typeface="Calibri"/>
                <a:cs typeface="Calibri"/>
              </a:rPr>
              <a:t>foresatte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elev</a:t>
            </a:r>
            <a:r>
              <a:rPr lang="en-US">
                <a:ea typeface="Calibri"/>
                <a:cs typeface="Calibri"/>
              </a:rPr>
              <a:t> å se at det </a:t>
            </a:r>
            <a:r>
              <a:rPr lang="en-US" err="1">
                <a:ea typeface="Calibri"/>
                <a:cs typeface="Calibri"/>
              </a:rPr>
              <a:t>kan</a:t>
            </a:r>
            <a:r>
              <a:rPr lang="en-US">
                <a:ea typeface="Calibri"/>
                <a:cs typeface="Calibri"/>
              </a:rPr>
              <a:t> </a:t>
            </a:r>
            <a:r>
              <a:rPr lang="en-US" err="1">
                <a:ea typeface="Calibri"/>
                <a:cs typeface="Calibri"/>
              </a:rPr>
              <a:t>være</a:t>
            </a:r>
            <a:r>
              <a:rPr lang="en-US">
                <a:ea typeface="Calibri"/>
                <a:cs typeface="Calibri"/>
              </a:rPr>
              <a:t> </a:t>
            </a:r>
            <a:r>
              <a:rPr lang="en-US" err="1">
                <a:ea typeface="Calibri"/>
                <a:cs typeface="Calibri"/>
              </a:rPr>
              <a:t>utfordringer</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andre</a:t>
            </a:r>
            <a:r>
              <a:rPr lang="en-US">
                <a:ea typeface="Calibri"/>
                <a:cs typeface="Calibri"/>
              </a:rPr>
              <a:t> </a:t>
            </a:r>
            <a:r>
              <a:rPr lang="en-US" err="1">
                <a:ea typeface="Calibri"/>
                <a:cs typeface="Calibri"/>
              </a:rPr>
              <a:t>områder</a:t>
            </a:r>
            <a:r>
              <a:rPr lang="en-US">
                <a:ea typeface="Calibri"/>
                <a:cs typeface="Calibri"/>
              </a:rPr>
              <a:t> </a:t>
            </a:r>
            <a:r>
              <a:rPr lang="en-US" err="1">
                <a:ea typeface="Calibri"/>
                <a:cs typeface="Calibri"/>
              </a:rPr>
              <a:t>enn</a:t>
            </a:r>
            <a:r>
              <a:rPr lang="en-US">
                <a:ea typeface="Calibri"/>
                <a:cs typeface="Calibri"/>
              </a:rPr>
              <a:t> </a:t>
            </a:r>
            <a:r>
              <a:rPr lang="en-US" err="1">
                <a:ea typeface="Calibri"/>
                <a:cs typeface="Calibri"/>
              </a:rPr>
              <a:t>skolearenaen</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påvirker</a:t>
            </a:r>
            <a:r>
              <a:rPr lang="en-US">
                <a:ea typeface="Calibri"/>
                <a:cs typeface="Calibri"/>
              </a:rPr>
              <a:t> </a:t>
            </a:r>
            <a:r>
              <a:rPr lang="en-US" err="1">
                <a:ea typeface="Calibri"/>
                <a:cs typeface="Calibri"/>
              </a:rPr>
              <a:t>fraværet</a:t>
            </a:r>
            <a:r>
              <a:rPr lang="en-US">
                <a:ea typeface="Calibri"/>
                <a:cs typeface="Calibri"/>
              </a:rPr>
              <a:t>. </a:t>
            </a:r>
            <a:r>
              <a:rPr lang="en-US" err="1">
                <a:ea typeface="Calibri"/>
                <a:cs typeface="Calibri"/>
              </a:rPr>
              <a:t>Modellen</a:t>
            </a:r>
            <a:r>
              <a:rPr lang="en-US">
                <a:ea typeface="Calibri"/>
                <a:cs typeface="Calibri"/>
              </a:rPr>
              <a:t> </a:t>
            </a:r>
            <a:r>
              <a:rPr lang="en-US" err="1">
                <a:ea typeface="Calibri"/>
                <a:cs typeface="Calibri"/>
              </a:rPr>
              <a:t>hjelper</a:t>
            </a:r>
            <a:r>
              <a:rPr lang="en-US">
                <a:ea typeface="Calibri"/>
                <a:cs typeface="Calibri"/>
              </a:rPr>
              <a:t> </a:t>
            </a:r>
            <a:r>
              <a:rPr lang="en-US" err="1">
                <a:ea typeface="Calibri"/>
                <a:cs typeface="Calibri"/>
              </a:rPr>
              <a:t>oss</a:t>
            </a:r>
            <a:r>
              <a:rPr lang="en-US">
                <a:ea typeface="Calibri"/>
                <a:cs typeface="Calibri"/>
              </a:rPr>
              <a:t> </a:t>
            </a:r>
            <a:r>
              <a:rPr lang="en-US" err="1">
                <a:ea typeface="Calibri"/>
                <a:cs typeface="Calibri"/>
              </a:rPr>
              <a:t>også</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unngå</a:t>
            </a:r>
            <a:r>
              <a:rPr lang="en-US">
                <a:ea typeface="Calibri"/>
                <a:cs typeface="Calibri"/>
              </a:rPr>
              <a:t> å </a:t>
            </a:r>
            <a:r>
              <a:rPr lang="en-US" err="1">
                <a:ea typeface="Calibri"/>
                <a:cs typeface="Calibri"/>
              </a:rPr>
              <a:t>plassere</a:t>
            </a:r>
            <a:r>
              <a:rPr lang="en-US">
                <a:ea typeface="Calibri"/>
                <a:cs typeface="Calibri"/>
              </a:rPr>
              <a:t> </a:t>
            </a:r>
            <a:r>
              <a:rPr lang="en-US" err="1">
                <a:ea typeface="Calibri"/>
                <a:cs typeface="Calibri"/>
              </a:rPr>
              <a:t>skyld</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skam</a:t>
            </a:r>
            <a:r>
              <a:rPr lang="en-US">
                <a:ea typeface="Calibri"/>
                <a:cs typeface="Calibri"/>
              </a:rPr>
              <a:t> </a:t>
            </a:r>
            <a:r>
              <a:rPr lang="en-US" err="1">
                <a:ea typeface="Calibri"/>
                <a:cs typeface="Calibri"/>
              </a:rPr>
              <a:t>og</a:t>
            </a:r>
            <a:r>
              <a:rPr lang="en-US">
                <a:ea typeface="Calibri"/>
                <a:cs typeface="Calibri"/>
              </a:rPr>
              <a:t> heller ha </a:t>
            </a:r>
            <a:r>
              <a:rPr lang="en-US" err="1">
                <a:ea typeface="Calibri"/>
                <a:cs typeface="Calibri"/>
              </a:rPr>
              <a:t>en</a:t>
            </a:r>
            <a:r>
              <a:rPr lang="en-US">
                <a:ea typeface="Calibri"/>
                <a:cs typeface="Calibri"/>
              </a:rPr>
              <a:t> </a:t>
            </a:r>
            <a:r>
              <a:rPr lang="en-US" err="1">
                <a:ea typeface="Calibri"/>
                <a:cs typeface="Calibri"/>
              </a:rPr>
              <a:t>mer</a:t>
            </a:r>
            <a:r>
              <a:rPr lang="en-US">
                <a:ea typeface="Calibri"/>
                <a:cs typeface="Calibri"/>
              </a:rPr>
              <a:t> </a:t>
            </a:r>
            <a:r>
              <a:rPr lang="en-US" err="1">
                <a:ea typeface="Calibri"/>
                <a:cs typeface="Calibri"/>
              </a:rPr>
              <a:t>spørrende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analyserende</a:t>
            </a:r>
            <a:r>
              <a:rPr lang="en-US">
                <a:ea typeface="Calibri"/>
                <a:cs typeface="Calibri"/>
              </a:rPr>
              <a:t> </a:t>
            </a:r>
            <a:r>
              <a:rPr lang="en-US" err="1">
                <a:ea typeface="Calibri"/>
                <a:cs typeface="Calibri"/>
              </a:rPr>
              <a:t>inntoning</a:t>
            </a:r>
            <a:r>
              <a:rPr lang="en-US">
                <a:ea typeface="Calibri"/>
                <a:cs typeface="Calibri"/>
              </a:rPr>
              <a:t> I </a:t>
            </a:r>
            <a:r>
              <a:rPr lang="en-US" err="1">
                <a:ea typeface="Calibri"/>
                <a:cs typeface="Calibri"/>
              </a:rPr>
              <a:t>møte</a:t>
            </a:r>
            <a:r>
              <a:rPr lang="en-US">
                <a:ea typeface="Calibri"/>
                <a:cs typeface="Calibri"/>
              </a:rPr>
              <a:t> med </a:t>
            </a:r>
            <a:r>
              <a:rPr lang="en-US" err="1">
                <a:ea typeface="Calibri"/>
                <a:cs typeface="Calibri"/>
              </a:rPr>
              <a:t>familien</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17</a:t>
            </a:fld>
            <a:endParaRPr lang="nb-NO"/>
          </a:p>
        </p:txBody>
      </p:sp>
    </p:spTree>
    <p:extLst>
      <p:ext uri="{BB962C8B-B14F-4D97-AF65-F5344CB8AC3E}">
        <p14:creationId xmlns:p14="http://schemas.microsoft.com/office/powerpoint/2010/main" val="264827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Dere </a:t>
            </a:r>
            <a:r>
              <a:rPr lang="en-US" err="1">
                <a:ea typeface="Calibri"/>
                <a:cs typeface="Calibri"/>
              </a:rPr>
              <a:t>har</a:t>
            </a:r>
            <a:r>
              <a:rPr lang="en-US">
                <a:ea typeface="Calibri"/>
                <a:cs typeface="Calibri"/>
              </a:rPr>
              <a:t> </a:t>
            </a:r>
            <a:r>
              <a:rPr lang="en-US" err="1">
                <a:ea typeface="Calibri"/>
                <a:cs typeface="Calibri"/>
              </a:rPr>
              <a:t>nå</a:t>
            </a:r>
            <a:r>
              <a:rPr lang="en-US">
                <a:ea typeface="Calibri"/>
                <a:cs typeface="Calibri"/>
              </a:rPr>
              <a:t> </a:t>
            </a:r>
            <a:r>
              <a:rPr lang="en-US" err="1">
                <a:ea typeface="Calibri"/>
                <a:cs typeface="Calibri"/>
              </a:rPr>
              <a:t>forhåpentligvis</a:t>
            </a:r>
            <a:r>
              <a:rPr lang="en-US">
                <a:ea typeface="Calibri"/>
                <a:cs typeface="Calibri"/>
              </a:rPr>
              <a:t> </a:t>
            </a:r>
            <a:r>
              <a:rPr lang="en-US" err="1">
                <a:ea typeface="Calibri"/>
                <a:cs typeface="Calibri"/>
              </a:rPr>
              <a:t>fått</a:t>
            </a:r>
            <a:r>
              <a:rPr lang="en-US">
                <a:ea typeface="Calibri"/>
                <a:cs typeface="Calibri"/>
              </a:rPr>
              <a:t> </a:t>
            </a:r>
            <a:r>
              <a:rPr lang="en-US" err="1">
                <a:ea typeface="Calibri"/>
                <a:cs typeface="Calibri"/>
              </a:rPr>
              <a:t>større</a:t>
            </a:r>
            <a:r>
              <a:rPr lang="en-US">
                <a:ea typeface="Calibri"/>
                <a:cs typeface="Calibri"/>
              </a:rPr>
              <a:t> </a:t>
            </a:r>
            <a:r>
              <a:rPr lang="en-US" err="1">
                <a:ea typeface="Calibri"/>
                <a:cs typeface="Calibri"/>
              </a:rPr>
              <a:t>innsikt</a:t>
            </a:r>
            <a:r>
              <a:rPr lang="en-US">
                <a:ea typeface="Calibri"/>
                <a:cs typeface="Calibri"/>
              </a:rPr>
              <a:t> I </a:t>
            </a:r>
            <a:r>
              <a:rPr lang="en-US" err="1">
                <a:ea typeface="Calibri"/>
                <a:cs typeface="Calibri"/>
              </a:rPr>
              <a:t>hva</a:t>
            </a:r>
            <a:r>
              <a:rPr lang="en-US">
                <a:ea typeface="Calibri"/>
                <a:cs typeface="Calibri"/>
              </a:rPr>
              <a:t> </a:t>
            </a:r>
            <a:r>
              <a:rPr lang="en-US" err="1">
                <a:ea typeface="Calibri"/>
                <a:cs typeface="Calibri"/>
              </a:rPr>
              <a:t>skolefravær</a:t>
            </a:r>
            <a:r>
              <a:rPr lang="en-US">
                <a:ea typeface="Calibri"/>
                <a:cs typeface="Calibri"/>
              </a:rPr>
              <a:t> er. </a:t>
            </a:r>
            <a:r>
              <a:rPr lang="en-US" err="1">
                <a:ea typeface="Calibri"/>
                <a:cs typeface="Calibri"/>
              </a:rPr>
              <a:t>Riktig</a:t>
            </a:r>
            <a:r>
              <a:rPr lang="en-US">
                <a:ea typeface="Calibri"/>
                <a:cs typeface="Calibri"/>
              </a:rPr>
              <a:t> </a:t>
            </a:r>
            <a:r>
              <a:rPr lang="en-US" err="1">
                <a:ea typeface="Calibri"/>
                <a:cs typeface="Calibri"/>
              </a:rPr>
              <a:t>forståelsesgrunnlag</a:t>
            </a:r>
            <a:r>
              <a:rPr lang="en-US">
                <a:ea typeface="Calibri"/>
                <a:cs typeface="Calibri"/>
              </a:rPr>
              <a:t> </a:t>
            </a:r>
            <a:r>
              <a:rPr lang="en-US" err="1">
                <a:ea typeface="Calibri"/>
                <a:cs typeface="Calibri"/>
              </a:rPr>
              <a:t>gir</a:t>
            </a:r>
            <a:r>
              <a:rPr lang="en-US">
                <a:ea typeface="Calibri"/>
                <a:cs typeface="Calibri"/>
              </a:rPr>
              <a:t> </a:t>
            </a:r>
            <a:r>
              <a:rPr lang="en-US" err="1">
                <a:ea typeface="Calibri"/>
                <a:cs typeface="Calibri"/>
              </a:rPr>
              <a:t>oss</a:t>
            </a:r>
            <a:r>
              <a:rPr lang="en-US">
                <a:ea typeface="Calibri"/>
                <a:cs typeface="Calibri"/>
              </a:rPr>
              <a:t> </a:t>
            </a:r>
            <a:r>
              <a:rPr lang="en-US" err="1">
                <a:ea typeface="Calibri"/>
                <a:cs typeface="Calibri"/>
              </a:rPr>
              <a:t>mulighet</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møte</a:t>
            </a:r>
            <a:r>
              <a:rPr lang="en-US">
                <a:ea typeface="Calibri"/>
                <a:cs typeface="Calibri"/>
              </a:rPr>
              <a:t> </a:t>
            </a:r>
            <a:r>
              <a:rPr lang="en-US" err="1">
                <a:ea typeface="Calibri"/>
                <a:cs typeface="Calibri"/>
              </a:rPr>
              <a:t>utfordringen</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ikkedømmende</a:t>
            </a:r>
            <a:r>
              <a:rPr lang="en-US">
                <a:ea typeface="Calibri"/>
                <a:cs typeface="Calibri"/>
              </a:rPr>
              <a:t>, </a:t>
            </a:r>
            <a:r>
              <a:rPr lang="en-US" err="1">
                <a:ea typeface="Calibri"/>
                <a:cs typeface="Calibri"/>
              </a:rPr>
              <a:t>løsningsfokusert</a:t>
            </a:r>
            <a:r>
              <a:rPr lang="en-US">
                <a:ea typeface="Calibri"/>
                <a:cs typeface="Calibri"/>
              </a:rPr>
              <a:t> </a:t>
            </a:r>
            <a:r>
              <a:rPr lang="en-US" err="1">
                <a:ea typeface="Calibri"/>
                <a:cs typeface="Calibri"/>
              </a:rPr>
              <a:t>måte</a:t>
            </a:r>
            <a:r>
              <a:rPr lang="en-US">
                <a:ea typeface="Calibri"/>
                <a:cs typeface="Calibri"/>
              </a:rPr>
              <a:t>. De </a:t>
            </a:r>
            <a:r>
              <a:rPr lang="en-US" err="1">
                <a:ea typeface="Calibri"/>
                <a:cs typeface="Calibri"/>
              </a:rPr>
              <a:t>aller</a:t>
            </a:r>
            <a:r>
              <a:rPr lang="en-US">
                <a:ea typeface="Calibri"/>
                <a:cs typeface="Calibri"/>
              </a:rPr>
              <a:t> </a:t>
            </a:r>
            <a:r>
              <a:rPr lang="en-US" err="1">
                <a:ea typeface="Calibri"/>
                <a:cs typeface="Calibri"/>
              </a:rPr>
              <a:t>fleste</a:t>
            </a:r>
            <a:r>
              <a:rPr lang="en-US">
                <a:ea typeface="Calibri"/>
                <a:cs typeface="Calibri"/>
              </a:rPr>
              <a:t> barn </a:t>
            </a:r>
            <a:r>
              <a:rPr lang="en-US" err="1">
                <a:ea typeface="Calibri"/>
                <a:cs typeface="Calibri"/>
              </a:rPr>
              <a:t>ønsker</a:t>
            </a:r>
            <a:r>
              <a:rPr lang="en-US">
                <a:ea typeface="Calibri"/>
                <a:cs typeface="Calibri"/>
              </a:rPr>
              <a:t> å </a:t>
            </a:r>
            <a:r>
              <a:rPr lang="en-US" err="1">
                <a:ea typeface="Calibri"/>
                <a:cs typeface="Calibri"/>
              </a:rPr>
              <a:t>være</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De </a:t>
            </a:r>
            <a:r>
              <a:rPr lang="en-US" err="1">
                <a:ea typeface="Calibri"/>
                <a:cs typeface="Calibri"/>
              </a:rPr>
              <a:t>ønsker</a:t>
            </a:r>
            <a:r>
              <a:rPr lang="en-US">
                <a:ea typeface="Calibri"/>
                <a:cs typeface="Calibri"/>
              </a:rPr>
              <a:t> å </a:t>
            </a:r>
            <a:r>
              <a:rPr lang="en-US" err="1">
                <a:ea typeface="Calibri"/>
                <a:cs typeface="Calibri"/>
              </a:rPr>
              <a:t>være</a:t>
            </a:r>
            <a:r>
              <a:rPr lang="en-US">
                <a:ea typeface="Calibri"/>
                <a:cs typeface="Calibri"/>
              </a:rPr>
              <a:t> </a:t>
            </a:r>
            <a:r>
              <a:rPr lang="en-US" err="1">
                <a:ea typeface="Calibri"/>
                <a:cs typeface="Calibri"/>
              </a:rPr>
              <a:t>en</a:t>
            </a:r>
            <a:r>
              <a:rPr lang="en-US">
                <a:ea typeface="Calibri"/>
                <a:cs typeface="Calibri"/>
              </a:rPr>
              <a:t> del av </a:t>
            </a:r>
            <a:r>
              <a:rPr lang="en-US" err="1">
                <a:ea typeface="Calibri"/>
                <a:cs typeface="Calibri"/>
              </a:rPr>
              <a:t>fellesskapet</a:t>
            </a:r>
            <a:r>
              <a:rPr lang="en-US">
                <a:ea typeface="Calibri"/>
                <a:cs typeface="Calibri"/>
              </a:rPr>
              <a:t> </a:t>
            </a:r>
            <a:r>
              <a:rPr lang="en-US" err="1">
                <a:ea typeface="Calibri"/>
                <a:cs typeface="Calibri"/>
              </a:rPr>
              <a:t>og</a:t>
            </a:r>
            <a:r>
              <a:rPr lang="en-US">
                <a:ea typeface="Calibri"/>
                <a:cs typeface="Calibri"/>
              </a:rPr>
              <a:t> å </a:t>
            </a:r>
            <a:r>
              <a:rPr lang="en-US" err="1">
                <a:ea typeface="Calibri"/>
                <a:cs typeface="Calibri"/>
              </a:rPr>
              <a:t>mestre</a:t>
            </a:r>
            <a:r>
              <a:rPr lang="en-US">
                <a:ea typeface="Calibri"/>
                <a:cs typeface="Calibri"/>
              </a:rPr>
              <a:t> det å </a:t>
            </a:r>
            <a:r>
              <a:rPr lang="en-US" err="1">
                <a:ea typeface="Calibri"/>
                <a:cs typeface="Calibri"/>
              </a:rPr>
              <a:t>være</a:t>
            </a:r>
            <a:r>
              <a:rPr lang="en-US">
                <a:ea typeface="Calibri"/>
                <a:cs typeface="Calibri"/>
              </a:rPr>
              <a:t> </a:t>
            </a:r>
            <a:r>
              <a:rPr lang="en-US" err="1">
                <a:ea typeface="Calibri"/>
                <a:cs typeface="Calibri"/>
              </a:rPr>
              <a:t>skoleelev</a:t>
            </a:r>
            <a:r>
              <a:rPr lang="en-US">
                <a:ea typeface="Calibri"/>
                <a:cs typeface="Calibri"/>
              </a:rPr>
              <a:t>. </a:t>
            </a:r>
            <a:r>
              <a:rPr lang="en-US" err="1">
                <a:ea typeface="Calibri"/>
                <a:cs typeface="Calibri"/>
              </a:rPr>
              <a:t>Når</a:t>
            </a:r>
            <a:r>
              <a:rPr lang="en-US">
                <a:ea typeface="Calibri"/>
                <a:cs typeface="Calibri"/>
              </a:rPr>
              <a:t> de </a:t>
            </a:r>
            <a:r>
              <a:rPr lang="en-US" err="1">
                <a:ea typeface="Calibri"/>
                <a:cs typeface="Calibri"/>
              </a:rPr>
              <a:t>allikevel</a:t>
            </a:r>
            <a:r>
              <a:rPr lang="en-US">
                <a:ea typeface="Calibri"/>
                <a:cs typeface="Calibri"/>
              </a:rPr>
              <a:t> </a:t>
            </a:r>
            <a:r>
              <a:rPr lang="en-US" err="1">
                <a:ea typeface="Calibri"/>
                <a:cs typeface="Calibri"/>
              </a:rPr>
              <a:t>ikke</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dette</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må</a:t>
            </a:r>
            <a:r>
              <a:rPr lang="en-US">
                <a:ea typeface="Calibri"/>
                <a:cs typeface="Calibri"/>
              </a:rPr>
              <a:t> vi </a:t>
            </a:r>
            <a:r>
              <a:rPr lang="en-US" err="1">
                <a:ea typeface="Calibri"/>
                <a:cs typeface="Calibri"/>
              </a:rPr>
              <a:t>voksne</a:t>
            </a:r>
            <a:r>
              <a:rPr lang="en-US">
                <a:ea typeface="Calibri"/>
                <a:cs typeface="Calibri"/>
              </a:rPr>
              <a:t> ta </a:t>
            </a:r>
            <a:r>
              <a:rPr lang="en-US" err="1">
                <a:ea typeface="Calibri"/>
                <a:cs typeface="Calibri"/>
              </a:rPr>
              <a:t>ansvar</a:t>
            </a:r>
            <a:r>
              <a:rPr lang="en-US">
                <a:ea typeface="Calibri"/>
                <a:cs typeface="Calibri"/>
              </a:rPr>
              <a:t> for å </a:t>
            </a:r>
            <a:r>
              <a:rPr lang="en-US" err="1">
                <a:ea typeface="Calibri"/>
                <a:cs typeface="Calibri"/>
              </a:rPr>
              <a:t>hjelpe</a:t>
            </a:r>
            <a:r>
              <a:rPr lang="en-US">
                <a:ea typeface="Calibri"/>
                <a:cs typeface="Calibri"/>
              </a:rPr>
              <a:t> dem med å </a:t>
            </a:r>
            <a:r>
              <a:rPr lang="en-US" err="1">
                <a:ea typeface="Calibri"/>
                <a:cs typeface="Calibri"/>
              </a:rPr>
              <a:t>sette</a:t>
            </a:r>
            <a:r>
              <a:rPr lang="en-US">
                <a:ea typeface="Calibri"/>
                <a:cs typeface="Calibri"/>
              </a:rPr>
              <a:t> </a:t>
            </a:r>
            <a:r>
              <a:rPr lang="en-US" err="1">
                <a:ea typeface="Calibri"/>
                <a:cs typeface="Calibri"/>
              </a:rPr>
              <a:t>ord</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problemet</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finne</a:t>
            </a:r>
            <a:r>
              <a:rPr lang="en-US">
                <a:ea typeface="Calibri"/>
                <a:cs typeface="Calibri"/>
              </a:rPr>
              <a:t> </a:t>
            </a:r>
            <a:r>
              <a:rPr lang="en-US" err="1">
                <a:ea typeface="Calibri"/>
                <a:cs typeface="Calibri"/>
              </a:rPr>
              <a:t>gode</a:t>
            </a:r>
            <a:r>
              <a:rPr lang="en-US">
                <a:ea typeface="Calibri"/>
                <a:cs typeface="Calibri"/>
              </a:rPr>
              <a:t> </a:t>
            </a:r>
            <a:r>
              <a:rPr lang="en-US" err="1">
                <a:ea typeface="Calibri"/>
                <a:cs typeface="Calibri"/>
              </a:rPr>
              <a:t>løsninger</a:t>
            </a:r>
            <a:r>
              <a:rPr lang="en-US">
                <a:ea typeface="Calibri"/>
                <a:cs typeface="Calibri"/>
              </a:rPr>
              <a:t>. </a:t>
            </a:r>
            <a:endParaRPr lang="nb-NO"/>
          </a:p>
        </p:txBody>
      </p:sp>
      <p:sp>
        <p:nvSpPr>
          <p:cNvPr id="4" name="Plassholder for lysbildenummer 3"/>
          <p:cNvSpPr>
            <a:spLocks noGrp="1"/>
          </p:cNvSpPr>
          <p:nvPr>
            <p:ph type="sldNum" sz="quarter" idx="5"/>
          </p:nvPr>
        </p:nvSpPr>
        <p:spPr/>
        <p:txBody>
          <a:bodyPr/>
          <a:lstStyle/>
          <a:p>
            <a:fld id="{A2C9DFD6-0B1F-4F00-BCD8-061BCF8F699D}" type="slidenum">
              <a:rPr lang="nb-NO" smtClean="0"/>
              <a:t>18</a:t>
            </a:fld>
            <a:endParaRPr lang="nb-NO"/>
          </a:p>
        </p:txBody>
      </p:sp>
    </p:spTree>
    <p:extLst>
      <p:ext uri="{BB962C8B-B14F-4D97-AF65-F5344CB8AC3E}">
        <p14:creationId xmlns:p14="http://schemas.microsoft.com/office/powerpoint/2010/main" val="594157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TIDLIG INNSATS ER SVARET</a:t>
            </a:r>
          </a:p>
        </p:txBody>
      </p:sp>
    </p:spTree>
    <p:extLst>
      <p:ext uri="{BB962C8B-B14F-4D97-AF65-F5344CB8AC3E}">
        <p14:creationId xmlns:p14="http://schemas.microsoft.com/office/powerpoint/2010/main" val="3579648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Dette </a:t>
            </a:r>
            <a:r>
              <a:rPr lang="en-US" err="1">
                <a:ea typeface="Calibri"/>
                <a:cs typeface="Calibri"/>
              </a:rPr>
              <a:t>kan</a:t>
            </a:r>
            <a:r>
              <a:rPr lang="en-US">
                <a:ea typeface="Calibri"/>
                <a:cs typeface="Calibri"/>
              </a:rPr>
              <a:t> fort </a:t>
            </a:r>
            <a:r>
              <a:rPr lang="en-US" err="1">
                <a:ea typeface="Calibri"/>
                <a:cs typeface="Calibri"/>
              </a:rPr>
              <a:t>anses</a:t>
            </a:r>
            <a:r>
              <a:rPr lang="en-US">
                <a:ea typeface="Calibri"/>
                <a:cs typeface="Calibri"/>
              </a:rPr>
              <a:t> </a:t>
            </a:r>
            <a:r>
              <a:rPr lang="en-US" err="1">
                <a:ea typeface="Calibri"/>
                <a:cs typeface="Calibri"/>
              </a:rPr>
              <a:t>som</a:t>
            </a:r>
            <a:r>
              <a:rPr lang="en-US">
                <a:ea typeface="Calibri"/>
                <a:cs typeface="Calibri"/>
              </a:rPr>
              <a:t> et </a:t>
            </a:r>
            <a:r>
              <a:rPr lang="en-US" err="1">
                <a:ea typeface="Calibri"/>
                <a:cs typeface="Calibri"/>
              </a:rPr>
              <a:t>punkt</a:t>
            </a:r>
            <a:r>
              <a:rPr lang="en-US">
                <a:ea typeface="Calibri"/>
                <a:cs typeface="Calibri"/>
              </a:rPr>
              <a:t> </a:t>
            </a:r>
            <a:r>
              <a:rPr lang="en-US" err="1">
                <a:ea typeface="Calibri"/>
                <a:cs typeface="Calibri"/>
              </a:rPr>
              <a:t>som</a:t>
            </a:r>
            <a:r>
              <a:rPr lang="en-US">
                <a:ea typeface="Calibri"/>
                <a:cs typeface="Calibri"/>
              </a:rPr>
              <a:t> er </a:t>
            </a:r>
            <a:r>
              <a:rPr lang="en-US" err="1">
                <a:ea typeface="Calibri"/>
                <a:cs typeface="Calibri"/>
              </a:rPr>
              <a:t>mindre</a:t>
            </a:r>
            <a:r>
              <a:rPr lang="en-US">
                <a:ea typeface="Calibri"/>
                <a:cs typeface="Calibri"/>
              </a:rPr>
              <a:t> </a:t>
            </a:r>
            <a:r>
              <a:rPr lang="en-US" err="1">
                <a:ea typeface="Calibri"/>
                <a:cs typeface="Calibri"/>
              </a:rPr>
              <a:t>sentralt</a:t>
            </a:r>
            <a:r>
              <a:rPr lang="en-US">
                <a:ea typeface="Calibri"/>
                <a:cs typeface="Calibri"/>
              </a:rPr>
              <a:t>, men jo </a:t>
            </a:r>
            <a:r>
              <a:rPr lang="en-US" err="1">
                <a:ea typeface="Calibri"/>
                <a:cs typeface="Calibri"/>
              </a:rPr>
              <a:t>lengre</a:t>
            </a:r>
            <a:r>
              <a:rPr lang="en-US">
                <a:ea typeface="Calibri"/>
                <a:cs typeface="Calibri"/>
              </a:rPr>
              <a:t> </a:t>
            </a:r>
            <a:r>
              <a:rPr lang="en-US" err="1">
                <a:ea typeface="Calibri"/>
                <a:cs typeface="Calibri"/>
              </a:rPr>
              <a:t>jeg</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jobbet</a:t>
            </a:r>
            <a:r>
              <a:rPr lang="en-US">
                <a:ea typeface="Calibri"/>
                <a:cs typeface="Calibri"/>
              </a:rPr>
              <a:t> med </a:t>
            </a:r>
            <a:r>
              <a:rPr lang="en-US" err="1">
                <a:ea typeface="Calibri"/>
                <a:cs typeface="Calibri"/>
              </a:rPr>
              <a:t>Nærværsskole-modellen</a:t>
            </a:r>
            <a:r>
              <a:rPr lang="en-US">
                <a:ea typeface="Calibri"/>
                <a:cs typeface="Calibri"/>
              </a:rPr>
              <a:t>, jo </a:t>
            </a:r>
            <a:r>
              <a:rPr lang="en-US" err="1">
                <a:ea typeface="Calibri"/>
                <a:cs typeface="Calibri"/>
              </a:rPr>
              <a:t>viktigere</a:t>
            </a:r>
            <a:r>
              <a:rPr lang="en-US">
                <a:ea typeface="Calibri"/>
                <a:cs typeface="Calibri"/>
              </a:rPr>
              <a:t> ser </a:t>
            </a:r>
            <a:r>
              <a:rPr lang="en-US" err="1">
                <a:ea typeface="Calibri"/>
                <a:cs typeface="Calibri"/>
              </a:rPr>
              <a:t>jeg</a:t>
            </a:r>
            <a:r>
              <a:rPr lang="en-US">
                <a:ea typeface="Calibri"/>
                <a:cs typeface="Calibri"/>
              </a:rPr>
              <a:t> at det er. Det at </a:t>
            </a:r>
            <a:r>
              <a:rPr lang="en-US" err="1">
                <a:ea typeface="Calibri"/>
                <a:cs typeface="Calibri"/>
              </a:rPr>
              <a:t>foresatte</a:t>
            </a:r>
            <a:r>
              <a:rPr lang="en-US">
                <a:ea typeface="Calibri"/>
                <a:cs typeface="Calibri"/>
              </a:rPr>
              <a:t> </a:t>
            </a:r>
            <a:r>
              <a:rPr lang="en-US" b="1" err="1">
                <a:ea typeface="Calibri"/>
                <a:cs typeface="Calibri"/>
              </a:rPr>
              <a:t>og</a:t>
            </a:r>
            <a:r>
              <a:rPr lang="en-US" b="1">
                <a:ea typeface="Calibri"/>
                <a:cs typeface="Calibri"/>
              </a:rPr>
              <a:t> </a:t>
            </a:r>
            <a:r>
              <a:rPr lang="en-US" b="1" err="1">
                <a:ea typeface="Calibri"/>
                <a:cs typeface="Calibri"/>
              </a:rPr>
              <a:t>elever</a:t>
            </a:r>
            <a:r>
              <a:rPr lang="en-US">
                <a:ea typeface="Calibri"/>
                <a:cs typeface="Calibri"/>
              </a:rPr>
              <a:t> </a:t>
            </a:r>
            <a:r>
              <a:rPr lang="en-US" err="1">
                <a:ea typeface="Calibri"/>
                <a:cs typeface="Calibri"/>
              </a:rPr>
              <a:t>forstår</a:t>
            </a:r>
            <a:r>
              <a:rPr lang="en-US">
                <a:ea typeface="Calibri"/>
                <a:cs typeface="Calibri"/>
              </a:rPr>
              <a:t> </a:t>
            </a:r>
            <a:r>
              <a:rPr lang="en-US" err="1">
                <a:ea typeface="Calibri"/>
                <a:cs typeface="Calibri"/>
              </a:rPr>
              <a:t>hvor</a:t>
            </a:r>
            <a:r>
              <a:rPr lang="en-US">
                <a:ea typeface="Calibri"/>
                <a:cs typeface="Calibri"/>
              </a:rPr>
              <a:t> </a:t>
            </a:r>
            <a:r>
              <a:rPr lang="en-US" err="1">
                <a:ea typeface="Calibri"/>
                <a:cs typeface="Calibri"/>
              </a:rPr>
              <a:t>viktig</a:t>
            </a:r>
            <a:r>
              <a:rPr lang="en-US">
                <a:ea typeface="Calibri"/>
                <a:cs typeface="Calibri"/>
              </a:rPr>
              <a:t> </a:t>
            </a:r>
            <a:r>
              <a:rPr lang="en-US" err="1">
                <a:ea typeface="Calibri"/>
                <a:cs typeface="Calibri"/>
              </a:rPr>
              <a:t>skoleoppmøte</a:t>
            </a:r>
            <a:r>
              <a:rPr lang="en-US">
                <a:ea typeface="Calibri"/>
                <a:cs typeface="Calibri"/>
              </a:rPr>
              <a:t> er, </a:t>
            </a:r>
            <a:r>
              <a:rPr lang="en-US" err="1">
                <a:ea typeface="Calibri"/>
                <a:cs typeface="Calibri"/>
              </a:rPr>
              <a:t>virker</a:t>
            </a:r>
            <a:r>
              <a:rPr lang="en-US">
                <a:ea typeface="Calibri"/>
                <a:cs typeface="Calibri"/>
              </a:rPr>
              <a:t> </a:t>
            </a:r>
            <a:r>
              <a:rPr lang="en-US" err="1">
                <a:ea typeface="Calibri"/>
                <a:cs typeface="Calibri"/>
              </a:rPr>
              <a:t>svært</a:t>
            </a:r>
            <a:r>
              <a:rPr lang="en-US">
                <a:ea typeface="Calibri"/>
                <a:cs typeface="Calibri"/>
              </a:rPr>
              <a:t> </a:t>
            </a:r>
            <a:r>
              <a:rPr lang="en-US" err="1">
                <a:ea typeface="Calibri"/>
                <a:cs typeface="Calibri"/>
              </a:rPr>
              <a:t>forebyggende</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fravær</a:t>
            </a:r>
            <a:r>
              <a:rPr lang="en-US">
                <a:ea typeface="Calibri"/>
                <a:cs typeface="Calibri"/>
              </a:rPr>
              <a:t>. </a:t>
            </a:r>
            <a:r>
              <a:rPr lang="en-US" err="1">
                <a:ea typeface="Calibri"/>
                <a:cs typeface="Calibri"/>
              </a:rPr>
              <a:t>Sammenhengen</a:t>
            </a:r>
            <a:r>
              <a:rPr lang="en-US">
                <a:ea typeface="Calibri"/>
                <a:cs typeface="Calibri"/>
              </a:rPr>
              <a:t> </a:t>
            </a:r>
            <a:r>
              <a:rPr lang="en-US" err="1">
                <a:ea typeface="Calibri"/>
                <a:cs typeface="Calibri"/>
              </a:rPr>
              <a:t>mellom</a:t>
            </a:r>
            <a:r>
              <a:rPr lang="en-US">
                <a:ea typeface="Calibri"/>
                <a:cs typeface="Calibri"/>
              </a:rPr>
              <a:t> </a:t>
            </a:r>
            <a:r>
              <a:rPr lang="en-US" err="1">
                <a:ea typeface="Calibri"/>
                <a:cs typeface="Calibri"/>
              </a:rPr>
              <a:t>fravær</a:t>
            </a:r>
            <a:r>
              <a:rPr lang="en-US">
                <a:ea typeface="Calibri"/>
                <a:cs typeface="Calibri"/>
              </a:rPr>
              <a:t> I </a:t>
            </a:r>
            <a:r>
              <a:rPr lang="en-US" err="1">
                <a:ea typeface="Calibri"/>
                <a:cs typeface="Calibri"/>
              </a:rPr>
              <a:t>grunnskolen</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frafall</a:t>
            </a:r>
            <a:r>
              <a:rPr lang="en-US">
                <a:ea typeface="Calibri"/>
                <a:cs typeface="Calibri"/>
              </a:rPr>
              <a:t> I VGS er et </a:t>
            </a:r>
            <a:r>
              <a:rPr lang="en-US" err="1">
                <a:ea typeface="Calibri"/>
                <a:cs typeface="Calibri"/>
              </a:rPr>
              <a:t>vikrig</a:t>
            </a:r>
            <a:r>
              <a:rPr lang="en-US">
                <a:ea typeface="Calibri"/>
                <a:cs typeface="Calibri"/>
              </a:rPr>
              <a:t> argument, da </a:t>
            </a:r>
            <a:r>
              <a:rPr lang="en-US" err="1">
                <a:ea typeface="Calibri"/>
                <a:cs typeface="Calibri"/>
              </a:rPr>
              <a:t>majoriteten</a:t>
            </a:r>
            <a:r>
              <a:rPr lang="en-US">
                <a:ea typeface="Calibri"/>
                <a:cs typeface="Calibri"/>
              </a:rPr>
              <a:t> av </a:t>
            </a:r>
            <a:r>
              <a:rPr lang="en-US" err="1">
                <a:ea typeface="Calibri"/>
                <a:cs typeface="Calibri"/>
              </a:rPr>
              <a:t>foreldre</a:t>
            </a:r>
            <a:r>
              <a:rPr lang="en-US">
                <a:ea typeface="Calibri"/>
                <a:cs typeface="Calibri"/>
              </a:rPr>
              <a:t> er </a:t>
            </a:r>
            <a:r>
              <a:rPr lang="en-US" err="1">
                <a:ea typeface="Calibri"/>
                <a:cs typeface="Calibri"/>
              </a:rPr>
              <a:t>opptatt</a:t>
            </a:r>
            <a:r>
              <a:rPr lang="en-US">
                <a:ea typeface="Calibri"/>
                <a:cs typeface="Calibri"/>
              </a:rPr>
              <a:t> av </a:t>
            </a:r>
            <a:r>
              <a:rPr lang="en-US" err="1">
                <a:ea typeface="Calibri"/>
                <a:cs typeface="Calibri"/>
              </a:rPr>
              <a:t>barnets</a:t>
            </a:r>
            <a:r>
              <a:rPr lang="en-US">
                <a:ea typeface="Calibri"/>
                <a:cs typeface="Calibri"/>
              </a:rPr>
              <a:t> </a:t>
            </a:r>
            <a:r>
              <a:rPr lang="en-US" err="1">
                <a:ea typeface="Calibri"/>
                <a:cs typeface="Calibri"/>
              </a:rPr>
              <a:t>skolegang</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fremtid</a:t>
            </a:r>
            <a:r>
              <a:rPr lang="en-US">
                <a:ea typeface="Calibri"/>
                <a:cs typeface="Calibri"/>
              </a:rPr>
              <a:t>. Mange </a:t>
            </a:r>
            <a:r>
              <a:rPr lang="en-US" err="1">
                <a:ea typeface="Calibri"/>
                <a:cs typeface="Calibri"/>
              </a:rPr>
              <a:t>familier</a:t>
            </a:r>
            <a:r>
              <a:rPr lang="en-US">
                <a:ea typeface="Calibri"/>
                <a:cs typeface="Calibri"/>
              </a:rPr>
              <a:t> </a:t>
            </a:r>
            <a:r>
              <a:rPr lang="en-US" err="1">
                <a:ea typeface="Calibri"/>
                <a:cs typeface="Calibri"/>
              </a:rPr>
              <a:t>begynner</a:t>
            </a:r>
            <a:r>
              <a:rPr lang="en-US">
                <a:ea typeface="Calibri"/>
                <a:cs typeface="Calibri"/>
              </a:rPr>
              <a:t> </a:t>
            </a:r>
            <a:r>
              <a:rPr lang="en-US" err="1">
                <a:ea typeface="Calibri"/>
                <a:cs typeface="Calibri"/>
              </a:rPr>
              <a:t>selv</a:t>
            </a:r>
            <a:r>
              <a:rPr lang="en-US">
                <a:ea typeface="Calibri"/>
                <a:cs typeface="Calibri"/>
              </a:rPr>
              <a:t> å </a:t>
            </a:r>
            <a:r>
              <a:rPr lang="en-US" err="1">
                <a:ea typeface="Calibri"/>
                <a:cs typeface="Calibri"/>
              </a:rPr>
              <a:t>følge</a:t>
            </a:r>
            <a:r>
              <a:rPr lang="en-US">
                <a:ea typeface="Calibri"/>
                <a:cs typeface="Calibri"/>
              </a:rPr>
              <a:t> med </a:t>
            </a:r>
            <a:r>
              <a:rPr lang="en-US" err="1">
                <a:ea typeface="Calibri"/>
                <a:cs typeface="Calibri"/>
              </a:rPr>
              <a:t>på</a:t>
            </a:r>
            <a:r>
              <a:rPr lang="en-US">
                <a:ea typeface="Calibri"/>
                <a:cs typeface="Calibri"/>
              </a:rPr>
              <a:t> </a:t>
            </a:r>
            <a:r>
              <a:rPr lang="en-US" err="1">
                <a:ea typeface="Calibri"/>
                <a:cs typeface="Calibri"/>
              </a:rPr>
              <a:t>fraværet</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sørger</a:t>
            </a:r>
            <a:r>
              <a:rPr lang="en-US">
                <a:ea typeface="Calibri"/>
                <a:cs typeface="Calibri"/>
              </a:rPr>
              <a:t> for </a:t>
            </a:r>
            <a:r>
              <a:rPr lang="en-US" err="1">
                <a:ea typeface="Calibri"/>
                <a:cs typeface="Calibri"/>
              </a:rPr>
              <a:t>oppmøte</a:t>
            </a:r>
            <a:r>
              <a:rPr lang="en-US">
                <a:ea typeface="Calibri"/>
                <a:cs typeface="Calibri"/>
              </a:rPr>
              <a:t> over 90 %. </a:t>
            </a:r>
            <a:endParaRPr lang="nb-NO"/>
          </a:p>
          <a:p>
            <a:endParaRPr lang="en-US">
              <a:ea typeface="Calibri"/>
              <a:cs typeface="Calibri"/>
            </a:endParaRPr>
          </a:p>
          <a:p>
            <a:r>
              <a:rPr lang="en-US" err="1">
                <a:ea typeface="Calibri"/>
                <a:cs typeface="Calibri"/>
              </a:rPr>
              <a:t>Når</a:t>
            </a:r>
            <a:r>
              <a:rPr lang="en-US">
                <a:ea typeface="Calibri"/>
                <a:cs typeface="Calibri"/>
              </a:rPr>
              <a:t> </a:t>
            </a:r>
            <a:r>
              <a:rPr lang="en-US" err="1">
                <a:ea typeface="Calibri"/>
                <a:cs typeface="Calibri"/>
              </a:rPr>
              <a:t>både</a:t>
            </a:r>
            <a:r>
              <a:rPr lang="en-US">
                <a:ea typeface="Calibri"/>
                <a:cs typeface="Calibri"/>
              </a:rPr>
              <a:t> </a:t>
            </a:r>
            <a:r>
              <a:rPr lang="en-US" err="1">
                <a:ea typeface="Calibri"/>
                <a:cs typeface="Calibri"/>
              </a:rPr>
              <a:t>foresatte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elever</a:t>
            </a:r>
            <a:r>
              <a:rPr lang="en-US">
                <a:ea typeface="Calibri"/>
                <a:cs typeface="Calibri"/>
              </a:rPr>
              <a:t> vet at man </a:t>
            </a:r>
            <a:r>
              <a:rPr lang="en-US" err="1">
                <a:ea typeface="Calibri"/>
                <a:cs typeface="Calibri"/>
              </a:rPr>
              <a:t>må</a:t>
            </a:r>
            <a:r>
              <a:rPr lang="en-US">
                <a:ea typeface="Calibri"/>
                <a:cs typeface="Calibri"/>
              </a:rPr>
              <a:t> ha </a:t>
            </a:r>
            <a:r>
              <a:rPr lang="en-US" err="1">
                <a:ea typeface="Calibri"/>
                <a:cs typeface="Calibri"/>
              </a:rPr>
              <a:t>feber</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kaste</a:t>
            </a:r>
            <a:r>
              <a:rPr lang="en-US">
                <a:ea typeface="Calibri"/>
                <a:cs typeface="Calibri"/>
              </a:rPr>
              <a:t> </a:t>
            </a:r>
            <a:r>
              <a:rPr lang="en-US" err="1">
                <a:ea typeface="Calibri"/>
                <a:cs typeface="Calibri"/>
              </a:rPr>
              <a:t>opp</a:t>
            </a:r>
            <a:r>
              <a:rPr lang="en-US">
                <a:ea typeface="Calibri"/>
                <a:cs typeface="Calibri"/>
              </a:rPr>
              <a:t> for å </a:t>
            </a:r>
            <a:r>
              <a:rPr lang="en-US" err="1">
                <a:ea typeface="Calibri"/>
                <a:cs typeface="Calibri"/>
              </a:rPr>
              <a:t>kunne</a:t>
            </a:r>
            <a:r>
              <a:rPr lang="en-US">
                <a:ea typeface="Calibri"/>
                <a:cs typeface="Calibri"/>
              </a:rPr>
              <a:t> </a:t>
            </a:r>
            <a:r>
              <a:rPr lang="en-US" err="1">
                <a:ea typeface="Calibri"/>
                <a:cs typeface="Calibri"/>
              </a:rPr>
              <a:t>være</a:t>
            </a:r>
            <a:r>
              <a:rPr lang="en-US">
                <a:ea typeface="Calibri"/>
                <a:cs typeface="Calibri"/>
              </a:rPr>
              <a:t> </a:t>
            </a:r>
            <a:r>
              <a:rPr lang="en-US" err="1">
                <a:ea typeface="Calibri"/>
                <a:cs typeface="Calibri"/>
              </a:rPr>
              <a:t>borte</a:t>
            </a:r>
            <a:r>
              <a:rPr lang="en-US">
                <a:ea typeface="Calibri"/>
                <a:cs typeface="Calibri"/>
              </a:rPr>
              <a:t> </a:t>
            </a:r>
            <a:r>
              <a:rPr lang="en-US" err="1">
                <a:ea typeface="Calibri"/>
                <a:cs typeface="Calibri"/>
              </a:rPr>
              <a:t>fra</a:t>
            </a:r>
            <a:r>
              <a:rPr lang="en-US">
                <a:ea typeface="Calibri"/>
                <a:cs typeface="Calibri"/>
              </a:rPr>
              <a:t> </a:t>
            </a:r>
            <a:r>
              <a:rPr lang="en-US" err="1">
                <a:ea typeface="Calibri"/>
                <a:cs typeface="Calibri"/>
              </a:rPr>
              <a:t>skolen</a:t>
            </a:r>
            <a:r>
              <a:rPr lang="en-US">
                <a:ea typeface="Calibri"/>
                <a:cs typeface="Calibri"/>
              </a:rPr>
              <a:t>, slipper de mange </a:t>
            </a:r>
            <a:r>
              <a:rPr lang="en-US" err="1">
                <a:ea typeface="Calibri"/>
                <a:cs typeface="Calibri"/>
              </a:rPr>
              <a:t>vurderinger</a:t>
            </a:r>
            <a:r>
              <a:rPr lang="en-US">
                <a:ea typeface="Calibri"/>
                <a:cs typeface="Calibri"/>
              </a:rPr>
              <a:t> </a:t>
            </a:r>
            <a:r>
              <a:rPr lang="en-US" err="1">
                <a:ea typeface="Calibri"/>
                <a:cs typeface="Calibri"/>
              </a:rPr>
              <a:t>hjemme</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morgenkvisten</a:t>
            </a:r>
            <a:r>
              <a:rPr lang="en-US">
                <a:ea typeface="Calibri"/>
                <a:cs typeface="Calibri"/>
              </a:rPr>
              <a:t>. </a:t>
            </a:r>
            <a:r>
              <a:rPr lang="en-US" err="1">
                <a:ea typeface="Calibri"/>
                <a:cs typeface="Calibri"/>
              </a:rPr>
              <a:t>Når</a:t>
            </a:r>
            <a:r>
              <a:rPr lang="en-US">
                <a:ea typeface="Calibri"/>
                <a:cs typeface="Calibri"/>
              </a:rPr>
              <a:t> vi </a:t>
            </a:r>
            <a:r>
              <a:rPr lang="en-US" err="1">
                <a:ea typeface="Calibri"/>
                <a:cs typeface="Calibri"/>
              </a:rPr>
              <a:t>klarer</a:t>
            </a:r>
            <a:r>
              <a:rPr lang="en-US">
                <a:ea typeface="Calibri"/>
                <a:cs typeface="Calibri"/>
              </a:rPr>
              <a:t> å </a:t>
            </a:r>
            <a:r>
              <a:rPr lang="en-US" err="1">
                <a:ea typeface="Calibri"/>
                <a:cs typeface="Calibri"/>
              </a:rPr>
              <a:t>formidle</a:t>
            </a:r>
            <a:r>
              <a:rPr lang="en-US">
                <a:ea typeface="Calibri"/>
                <a:cs typeface="Calibri"/>
              </a:rPr>
              <a:t> at </a:t>
            </a:r>
            <a:r>
              <a:rPr lang="en-US" err="1">
                <a:ea typeface="Calibri"/>
                <a:cs typeface="Calibri"/>
              </a:rPr>
              <a:t>disse</a:t>
            </a:r>
            <a:r>
              <a:rPr lang="en-US">
                <a:ea typeface="Calibri"/>
                <a:cs typeface="Calibri"/>
              </a:rPr>
              <a:t> </a:t>
            </a:r>
            <a:r>
              <a:rPr lang="en-US" err="1">
                <a:ea typeface="Calibri"/>
                <a:cs typeface="Calibri"/>
              </a:rPr>
              <a:t>reglene</a:t>
            </a:r>
            <a:r>
              <a:rPr lang="en-US">
                <a:ea typeface="Calibri"/>
                <a:cs typeface="Calibri"/>
              </a:rPr>
              <a:t> er </a:t>
            </a:r>
            <a:r>
              <a:rPr lang="en-US" err="1">
                <a:ea typeface="Calibri"/>
                <a:cs typeface="Calibri"/>
              </a:rPr>
              <a:t>utarbeidet</a:t>
            </a:r>
            <a:r>
              <a:rPr lang="en-US">
                <a:ea typeface="Calibri"/>
                <a:cs typeface="Calibri"/>
              </a:rPr>
              <a:t> med "elevens </a:t>
            </a:r>
            <a:r>
              <a:rPr lang="en-US" err="1">
                <a:ea typeface="Calibri"/>
                <a:cs typeface="Calibri"/>
              </a:rPr>
              <a:t>beste</a:t>
            </a:r>
            <a:r>
              <a:rPr lang="en-US">
                <a:ea typeface="Calibri"/>
                <a:cs typeface="Calibri"/>
              </a:rPr>
              <a:t>" I </a:t>
            </a:r>
            <a:r>
              <a:rPr lang="en-US" err="1">
                <a:ea typeface="Calibri"/>
                <a:cs typeface="Calibri"/>
              </a:rPr>
              <a:t>fokus</a:t>
            </a:r>
            <a:r>
              <a:rPr lang="en-US">
                <a:ea typeface="Calibri"/>
                <a:cs typeface="Calibri"/>
              </a:rPr>
              <a:t>, </a:t>
            </a:r>
            <a:r>
              <a:rPr lang="en-US" err="1">
                <a:ea typeface="Calibri"/>
                <a:cs typeface="Calibri"/>
              </a:rPr>
              <a:t>unngår</a:t>
            </a:r>
            <a:r>
              <a:rPr lang="en-US">
                <a:ea typeface="Calibri"/>
                <a:cs typeface="Calibri"/>
              </a:rPr>
              <a:t> vi </a:t>
            </a:r>
            <a:r>
              <a:rPr lang="en-US" err="1">
                <a:ea typeface="Calibri"/>
                <a:cs typeface="Calibri"/>
              </a:rPr>
              <a:t>kritikk</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dårlig</a:t>
            </a:r>
            <a:r>
              <a:rPr lang="en-US">
                <a:ea typeface="Calibri"/>
                <a:cs typeface="Calibri"/>
              </a:rPr>
              <a:t> </a:t>
            </a:r>
            <a:r>
              <a:rPr lang="en-US" err="1">
                <a:ea typeface="Calibri"/>
                <a:cs typeface="Calibri"/>
              </a:rPr>
              <a:t>stemning</a:t>
            </a:r>
            <a:r>
              <a:rPr lang="en-US">
                <a:ea typeface="Calibri"/>
                <a:cs typeface="Calibri"/>
              </a:rPr>
              <a:t>. </a:t>
            </a:r>
            <a:r>
              <a:rPr lang="en-US" err="1">
                <a:ea typeface="Calibri"/>
                <a:cs typeface="Calibri"/>
              </a:rPr>
              <a:t>Vær</a:t>
            </a:r>
            <a:r>
              <a:rPr lang="en-US">
                <a:ea typeface="Calibri"/>
                <a:cs typeface="Calibri"/>
              </a:rPr>
              <a:t> </a:t>
            </a:r>
            <a:r>
              <a:rPr lang="en-US" err="1">
                <a:ea typeface="Calibri"/>
                <a:cs typeface="Calibri"/>
              </a:rPr>
              <a:t>tydelig</a:t>
            </a:r>
            <a:r>
              <a:rPr lang="en-US">
                <a:ea typeface="Calibri"/>
                <a:cs typeface="Calibri"/>
              </a:rPr>
              <a:t> </a:t>
            </a:r>
            <a:r>
              <a:rPr lang="en-US" err="1">
                <a:ea typeface="Calibri"/>
                <a:cs typeface="Calibri"/>
              </a:rPr>
              <a:t>på</a:t>
            </a:r>
            <a:r>
              <a:rPr lang="en-US">
                <a:ea typeface="Calibri"/>
                <a:cs typeface="Calibri"/>
              </a:rPr>
              <a:t> at </a:t>
            </a:r>
            <a:r>
              <a:rPr lang="en-US" err="1">
                <a:ea typeface="Calibri"/>
                <a:cs typeface="Calibri"/>
              </a:rPr>
              <a:t>dere</a:t>
            </a:r>
            <a:r>
              <a:rPr lang="en-US">
                <a:ea typeface="Calibri"/>
                <a:cs typeface="Calibri"/>
              </a:rPr>
              <a:t> er </a:t>
            </a:r>
            <a:r>
              <a:rPr lang="en-US" err="1">
                <a:ea typeface="Calibri"/>
                <a:cs typeface="Calibri"/>
              </a:rPr>
              <a:t>en</a:t>
            </a:r>
            <a:r>
              <a:rPr lang="en-US">
                <a:ea typeface="Calibri"/>
                <a:cs typeface="Calibri"/>
              </a:rPr>
              <a:t> </a:t>
            </a:r>
            <a:r>
              <a:rPr lang="en-US" err="1">
                <a:ea typeface="Calibri"/>
                <a:cs typeface="Calibri"/>
              </a:rPr>
              <a:t>skole</a:t>
            </a:r>
            <a:r>
              <a:rPr lang="en-US">
                <a:ea typeface="Calibri"/>
                <a:cs typeface="Calibri"/>
              </a:rPr>
              <a:t> </a:t>
            </a:r>
            <a:r>
              <a:rPr lang="en-US" err="1">
                <a:ea typeface="Calibri"/>
                <a:cs typeface="Calibri"/>
              </a:rPr>
              <a:t>som</a:t>
            </a:r>
            <a:r>
              <a:rPr lang="en-US">
                <a:ea typeface="Calibri"/>
                <a:cs typeface="Calibri"/>
              </a:rPr>
              <a:t> tar </a:t>
            </a:r>
            <a:r>
              <a:rPr lang="en-US" err="1">
                <a:ea typeface="Calibri"/>
                <a:cs typeface="Calibri"/>
              </a:rPr>
              <a:t>godt</a:t>
            </a:r>
            <a:r>
              <a:rPr lang="en-US">
                <a:ea typeface="Calibri"/>
                <a:cs typeface="Calibri"/>
              </a:rPr>
              <a:t> </a:t>
            </a:r>
            <a:r>
              <a:rPr lang="en-US" err="1">
                <a:ea typeface="Calibri"/>
                <a:cs typeface="Calibri"/>
              </a:rPr>
              <a:t>vare</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elever</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litt</a:t>
            </a:r>
            <a:r>
              <a:rPr lang="en-US">
                <a:ea typeface="Calibri"/>
                <a:cs typeface="Calibri"/>
              </a:rPr>
              <a:t> </a:t>
            </a:r>
            <a:r>
              <a:rPr lang="en-US" err="1">
                <a:ea typeface="Calibri"/>
                <a:cs typeface="Calibri"/>
              </a:rPr>
              <a:t>vondt</a:t>
            </a:r>
            <a:r>
              <a:rPr lang="en-US">
                <a:ea typeface="Calibri"/>
                <a:cs typeface="Calibri"/>
              </a:rPr>
              <a:t> I </a:t>
            </a:r>
            <a:r>
              <a:rPr lang="en-US" err="1">
                <a:ea typeface="Calibri"/>
                <a:cs typeface="Calibri"/>
              </a:rPr>
              <a:t>halsen</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vrikket</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fot</a:t>
            </a:r>
            <a:r>
              <a:rPr lang="en-US">
                <a:ea typeface="Calibri"/>
                <a:cs typeface="Calibri"/>
              </a:rPr>
              <a:t>. </a:t>
            </a:r>
            <a:r>
              <a:rPr lang="en-US" err="1">
                <a:ea typeface="Calibri"/>
                <a:cs typeface="Calibri"/>
              </a:rPr>
              <a:t>Fortell</a:t>
            </a:r>
            <a:r>
              <a:rPr lang="en-US">
                <a:ea typeface="Calibri"/>
                <a:cs typeface="Calibri"/>
              </a:rPr>
              <a:t> </a:t>
            </a:r>
            <a:r>
              <a:rPr lang="en-US" err="1">
                <a:ea typeface="Calibri"/>
                <a:cs typeface="Calibri"/>
              </a:rPr>
              <a:t>hvordan</a:t>
            </a:r>
            <a:r>
              <a:rPr lang="en-US">
                <a:ea typeface="Calibri"/>
                <a:cs typeface="Calibri"/>
              </a:rPr>
              <a:t> </a:t>
            </a:r>
            <a:r>
              <a:rPr lang="en-US" err="1">
                <a:ea typeface="Calibri"/>
                <a:cs typeface="Calibri"/>
              </a:rPr>
              <a:t>dere</a:t>
            </a:r>
            <a:r>
              <a:rPr lang="en-US">
                <a:ea typeface="Calibri"/>
                <a:cs typeface="Calibri"/>
              </a:rPr>
              <a:t> </a:t>
            </a:r>
            <a:r>
              <a:rPr lang="en-US" err="1">
                <a:ea typeface="Calibri"/>
                <a:cs typeface="Calibri"/>
              </a:rPr>
              <a:t>tilrettelegger</a:t>
            </a:r>
            <a:r>
              <a:rPr lang="en-US">
                <a:ea typeface="Calibri"/>
                <a:cs typeface="Calibri"/>
              </a:rPr>
              <a:t> for eleven </a:t>
            </a:r>
            <a:r>
              <a:rPr lang="en-US" err="1">
                <a:ea typeface="Calibri"/>
                <a:cs typeface="Calibri"/>
              </a:rPr>
              <a:t>når</a:t>
            </a:r>
            <a:r>
              <a:rPr lang="en-US">
                <a:ea typeface="Calibri"/>
                <a:cs typeface="Calibri"/>
              </a:rPr>
              <a:t> hen er </a:t>
            </a:r>
            <a:r>
              <a:rPr lang="en-US" err="1">
                <a:ea typeface="Calibri"/>
                <a:cs typeface="Calibri"/>
              </a:rPr>
              <a:t>litt</a:t>
            </a:r>
            <a:r>
              <a:rPr lang="en-US">
                <a:ea typeface="Calibri"/>
                <a:cs typeface="Calibri"/>
              </a:rPr>
              <a:t> </a:t>
            </a:r>
            <a:r>
              <a:rPr lang="en-US" err="1">
                <a:ea typeface="Calibri"/>
                <a:cs typeface="Calibri"/>
              </a:rPr>
              <a:t>pjusk</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trenger</a:t>
            </a:r>
            <a:r>
              <a:rPr lang="en-US">
                <a:ea typeface="Calibri"/>
                <a:cs typeface="Calibri"/>
              </a:rPr>
              <a:t> </a:t>
            </a:r>
            <a:r>
              <a:rPr lang="en-US" err="1">
                <a:ea typeface="Calibri"/>
                <a:cs typeface="Calibri"/>
              </a:rPr>
              <a:t>ekstra</a:t>
            </a:r>
            <a:r>
              <a:rPr lang="en-US">
                <a:ea typeface="Calibri"/>
                <a:cs typeface="Calibri"/>
              </a:rPr>
              <a:t> </a:t>
            </a:r>
            <a:r>
              <a:rPr lang="en-US" err="1">
                <a:ea typeface="Calibri"/>
                <a:cs typeface="Calibri"/>
              </a:rPr>
              <a:t>omsorg</a:t>
            </a:r>
            <a:r>
              <a:rPr lang="en-US">
                <a:ea typeface="Calibri"/>
                <a:cs typeface="Calibri"/>
              </a:rPr>
              <a:t> (</a:t>
            </a:r>
            <a:r>
              <a:rPr lang="en-US" err="1">
                <a:ea typeface="Calibri"/>
                <a:cs typeface="Calibri"/>
              </a:rPr>
              <a:t>sitte</a:t>
            </a:r>
            <a:r>
              <a:rPr lang="en-US">
                <a:ea typeface="Calibri"/>
                <a:cs typeface="Calibri"/>
              </a:rPr>
              <a:t> </a:t>
            </a:r>
            <a:r>
              <a:rPr lang="en-US" err="1">
                <a:ea typeface="Calibri"/>
                <a:cs typeface="Calibri"/>
              </a:rPr>
              <a:t>inne</a:t>
            </a:r>
            <a:r>
              <a:rPr lang="en-US">
                <a:ea typeface="Calibri"/>
                <a:cs typeface="Calibri"/>
              </a:rPr>
              <a:t> I </a:t>
            </a:r>
            <a:r>
              <a:rPr lang="en-US" err="1">
                <a:ea typeface="Calibri"/>
                <a:cs typeface="Calibri"/>
              </a:rPr>
              <a:t>friminuttet</a:t>
            </a:r>
            <a:r>
              <a:rPr lang="en-US">
                <a:ea typeface="Calibri"/>
                <a:cs typeface="Calibri"/>
              </a:rPr>
              <a:t> </a:t>
            </a:r>
            <a:r>
              <a:rPr lang="en-US" err="1">
                <a:ea typeface="Calibri"/>
                <a:cs typeface="Calibri"/>
              </a:rPr>
              <a:t>osv</a:t>
            </a:r>
            <a:r>
              <a:rPr lang="en-US">
                <a:ea typeface="Calibri"/>
                <a:cs typeface="Calibri"/>
              </a:rPr>
              <a:t>). Da </a:t>
            </a:r>
            <a:r>
              <a:rPr lang="en-US" err="1">
                <a:ea typeface="Calibri"/>
                <a:cs typeface="Calibri"/>
              </a:rPr>
              <a:t>kjennes</a:t>
            </a:r>
            <a:r>
              <a:rPr lang="en-US">
                <a:ea typeface="Calibri"/>
                <a:cs typeface="Calibri"/>
              </a:rPr>
              <a:t> det </a:t>
            </a:r>
            <a:r>
              <a:rPr lang="en-US" err="1">
                <a:ea typeface="Calibri"/>
                <a:cs typeface="Calibri"/>
              </a:rPr>
              <a:t>tryggere</a:t>
            </a:r>
            <a:r>
              <a:rPr lang="en-US">
                <a:ea typeface="Calibri"/>
                <a:cs typeface="Calibri"/>
              </a:rPr>
              <a:t> å </a:t>
            </a:r>
            <a:r>
              <a:rPr lang="en-US" err="1">
                <a:ea typeface="Calibri"/>
                <a:cs typeface="Calibri"/>
              </a:rPr>
              <a:t>sende</a:t>
            </a:r>
            <a:r>
              <a:rPr lang="en-US">
                <a:ea typeface="Calibri"/>
                <a:cs typeface="Calibri"/>
              </a:rPr>
              <a:t> </a:t>
            </a:r>
            <a:r>
              <a:rPr lang="en-US" err="1">
                <a:ea typeface="Calibri"/>
                <a:cs typeface="Calibri"/>
              </a:rPr>
              <a:t>barnet</a:t>
            </a:r>
            <a:r>
              <a:rPr lang="en-US">
                <a:ea typeface="Calibri"/>
                <a:cs typeface="Calibri"/>
              </a:rPr>
              <a:t> </a:t>
            </a:r>
            <a:r>
              <a:rPr lang="en-US" err="1">
                <a:ea typeface="Calibri"/>
                <a:cs typeface="Calibri"/>
              </a:rPr>
              <a:t>sitt</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a:t>
            </a:r>
            <a:r>
              <a:rPr lang="en-US" err="1">
                <a:ea typeface="Calibri"/>
                <a:cs typeface="Calibri"/>
              </a:rPr>
              <a:t>Fortell</a:t>
            </a:r>
            <a:r>
              <a:rPr lang="en-US">
                <a:ea typeface="Calibri"/>
                <a:cs typeface="Calibri"/>
              </a:rPr>
              <a:t> </a:t>
            </a:r>
            <a:r>
              <a:rPr lang="en-US" err="1">
                <a:ea typeface="Calibri"/>
                <a:cs typeface="Calibri"/>
              </a:rPr>
              <a:t>også</a:t>
            </a:r>
            <a:r>
              <a:rPr lang="en-US">
                <a:ea typeface="Calibri"/>
                <a:cs typeface="Calibri"/>
              </a:rPr>
              <a:t> at </a:t>
            </a:r>
            <a:r>
              <a:rPr lang="en-US" err="1">
                <a:ea typeface="Calibri"/>
                <a:cs typeface="Calibri"/>
              </a:rPr>
              <a:t>dere</a:t>
            </a:r>
            <a:r>
              <a:rPr lang="en-US">
                <a:ea typeface="Calibri"/>
                <a:cs typeface="Calibri"/>
              </a:rPr>
              <a:t> sender </a:t>
            </a:r>
            <a:r>
              <a:rPr lang="en-US" err="1">
                <a:ea typeface="Calibri"/>
                <a:cs typeface="Calibri"/>
              </a:rPr>
              <a:t>hjem</a:t>
            </a:r>
            <a:r>
              <a:rPr lang="en-US">
                <a:ea typeface="Calibri"/>
                <a:cs typeface="Calibri"/>
              </a:rPr>
              <a:t> </a:t>
            </a:r>
            <a:r>
              <a:rPr lang="en-US" err="1">
                <a:ea typeface="Calibri"/>
                <a:cs typeface="Calibri"/>
              </a:rPr>
              <a:t>elever</a:t>
            </a:r>
            <a:r>
              <a:rPr lang="en-US">
                <a:ea typeface="Calibri"/>
                <a:cs typeface="Calibri"/>
              </a:rPr>
              <a:t> </a:t>
            </a:r>
            <a:r>
              <a:rPr lang="en-US" err="1">
                <a:ea typeface="Calibri"/>
                <a:cs typeface="Calibri"/>
              </a:rPr>
              <a:t>som</a:t>
            </a:r>
            <a:r>
              <a:rPr lang="en-US">
                <a:ea typeface="Calibri"/>
                <a:cs typeface="Calibri"/>
              </a:rPr>
              <a:t> er for </a:t>
            </a:r>
            <a:r>
              <a:rPr lang="en-US" err="1">
                <a:ea typeface="Calibri"/>
                <a:cs typeface="Calibri"/>
              </a:rPr>
              <a:t>syke</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være</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21</a:t>
            </a:fld>
            <a:endParaRPr lang="nb-NO"/>
          </a:p>
        </p:txBody>
      </p:sp>
    </p:spTree>
    <p:extLst>
      <p:ext uri="{BB962C8B-B14F-4D97-AF65-F5344CB8AC3E}">
        <p14:creationId xmlns:p14="http://schemas.microsoft.com/office/powerpoint/2010/main" val="1032470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Jeg har nevnt det tidligere; nå er det flere elever på gult og rødt nivå enn noen gang. </a:t>
            </a:r>
          </a:p>
          <a:p>
            <a:r>
              <a:rPr lang="nb-NO"/>
              <a:t>Når vi over tid glipper i å oppdage og behandle, ender vi opp slik. </a:t>
            </a:r>
          </a:p>
          <a:p>
            <a:r>
              <a:rPr lang="nb-NO"/>
              <a:t>Nærværsskolen har som formål å presse nivåene oppover gjennom tidlig innsats. Det skal bli færre elever på gult nivå og nesten ingen på rødt. </a:t>
            </a:r>
          </a:p>
          <a:p>
            <a:endParaRPr lang="nb-NO"/>
          </a:p>
        </p:txBody>
      </p:sp>
    </p:spTree>
    <p:extLst>
      <p:ext uri="{BB962C8B-B14F-4D97-AF65-F5344CB8AC3E}">
        <p14:creationId xmlns:p14="http://schemas.microsoft.com/office/powerpoint/2010/main" val="1803371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ea typeface="Calibri"/>
                <a:cs typeface="Calibri"/>
              </a:rPr>
              <a:t>Elever som trives og opplever skolen som trygg og meningsfull har ofte høyt nærvær. </a:t>
            </a:r>
            <a:r>
              <a:rPr lang="nb-NO" err="1">
                <a:ea typeface="Calibri"/>
                <a:cs typeface="Calibri"/>
              </a:rPr>
              <a:t>Forbygging</a:t>
            </a:r>
            <a:r>
              <a:rPr lang="nb-NO">
                <a:ea typeface="Calibri"/>
                <a:cs typeface="Calibri"/>
              </a:rPr>
              <a:t> av alvorlig fravær, handler derfor om å sikre at alle elever har det godt på skolen. Nærværsskolen har lånt fire av Arne Holte sine 7 psykiske helserettigheter; </a:t>
            </a:r>
            <a:r>
              <a:rPr lang="nb-NO" b="1">
                <a:ea typeface="Calibri"/>
                <a:cs typeface="Calibri"/>
              </a:rPr>
              <a:t>tilhørighet, trygghet, mening og mestring</a:t>
            </a:r>
            <a:r>
              <a:rPr lang="nb-NO">
                <a:ea typeface="Calibri"/>
                <a:cs typeface="Calibri"/>
              </a:rPr>
              <a:t> for å konkretisere hva "å ha det godt på skolen" innebærer. </a:t>
            </a:r>
            <a:endParaRPr lang="nb-NO"/>
          </a:p>
          <a:p>
            <a:endParaRPr lang="nb-NO">
              <a:ea typeface="Calibri"/>
              <a:cs typeface="Calibri"/>
            </a:endParaRPr>
          </a:p>
          <a:p>
            <a:r>
              <a:rPr lang="nb-NO">
                <a:ea typeface="Calibri"/>
                <a:cs typeface="Calibri"/>
              </a:rPr>
              <a:t>Et klasserom med stor takhøyde og et læringsmiljø som ikke bare tolererer, men faktisk verdsetter ulikheter, gir åpning for at alle kan høre til. Vi som har jobbet lenge med barn, gjenkjenner raskt den eller de som står i fare for å havne på utsiden av "</a:t>
            </a:r>
            <a:r>
              <a:rPr lang="nb-NO" err="1">
                <a:ea typeface="Calibri"/>
                <a:cs typeface="Calibri"/>
              </a:rPr>
              <a:t>vi'et</a:t>
            </a:r>
            <a:r>
              <a:rPr lang="nb-NO">
                <a:ea typeface="Calibri"/>
                <a:cs typeface="Calibri"/>
              </a:rPr>
              <a:t>" i klassen. Hvordan rigger dere for at alle skal være naturlig inkludert? - i klasserommet, i friminuttet og på annerledesdager?</a:t>
            </a:r>
          </a:p>
          <a:p>
            <a:r>
              <a:rPr lang="nb-NO">
                <a:ea typeface="Calibri"/>
                <a:cs typeface="Calibri"/>
              </a:rPr>
              <a:t>Det å bli bekreftet og anerkjent for den man er, er også veldig viktig. Dette kan man gjøre gjennom for eksempel; </a:t>
            </a:r>
            <a:r>
              <a:rPr lang="nb-NO"/>
              <a:t>«STOLT»-festival, kulturuke, internasjonal matfestival, markering av nasjonaldager, besøk fra </a:t>
            </a:r>
            <a:r>
              <a:rPr lang="nb-NO" err="1"/>
              <a:t>Restart</a:t>
            </a:r>
            <a:r>
              <a:rPr lang="nb-NO"/>
              <a:t> (skeiv ungdom).</a:t>
            </a:r>
            <a:endParaRPr lang="nb-NO">
              <a:ea typeface="Calibri"/>
              <a:cs typeface="Calibri"/>
            </a:endParaRPr>
          </a:p>
          <a:p>
            <a:endParaRPr lang="nb-NO">
              <a:ea typeface="Calibri"/>
              <a:cs typeface="Calibri"/>
            </a:endParaRPr>
          </a:p>
          <a:p>
            <a:r>
              <a:rPr lang="nb-NO">
                <a:ea typeface="Calibri"/>
                <a:cs typeface="Calibri"/>
              </a:rPr>
              <a:t>Mange elever med høyt skolefravær forteller at de opplever skolen som uforutsigbar og dermed utrygg. For sårbare elever er det å ikke vite hvem de skal jobbe med, hva de skal gjøre og hvor lenge aktiviteten varer, skape så stor utrygghet at det blir vanskelig å gå på skolen. Synes man i tillegg det er vanskelig å forstå de sosiale kodene, blir det desto mer utrygt. Sikre trygghet gjennom å gi de som trenger det, dagsplaner, </a:t>
            </a:r>
            <a:r>
              <a:rPr lang="nb-NO" err="1">
                <a:ea typeface="Calibri"/>
                <a:cs typeface="Calibri"/>
              </a:rPr>
              <a:t>øktplaner</a:t>
            </a:r>
            <a:r>
              <a:rPr lang="nb-NO">
                <a:ea typeface="Calibri"/>
                <a:cs typeface="Calibri"/>
              </a:rPr>
              <a:t> og oversikt over hvilke voksne som er ute i friminutt. </a:t>
            </a:r>
            <a:endParaRPr lang="nb-NO"/>
          </a:p>
          <a:p>
            <a:endParaRPr lang="nb-NO">
              <a:ea typeface="Calibri"/>
              <a:cs typeface="Calibri"/>
            </a:endParaRPr>
          </a:p>
          <a:p>
            <a:r>
              <a:rPr lang="nb-NO"/>
              <a:t>Å stryke elevers sosiale ferdigheter gjennom faste treningsprogram er et supert tiltak (</a:t>
            </a:r>
            <a:r>
              <a:rPr lang="nb-NO" err="1"/>
              <a:t>Zippys</a:t>
            </a:r>
            <a:r>
              <a:rPr lang="nb-NO"/>
              <a:t> venner, Eples venner, Passport, Elevmekling, Psykologisk førstehjelp).</a:t>
            </a:r>
            <a:endParaRPr lang="nb-NO">
              <a:ea typeface="Calibri"/>
              <a:cs typeface="Calibri"/>
            </a:endParaRPr>
          </a:p>
          <a:p>
            <a:r>
              <a:rPr lang="nb-NO"/>
              <a:t>Konkete tiltak for å sikre alles trivsel i friminutt er også viktig; Trivselsledere, «Det trygge rommet»/ spillgruppe i friminutt, </a:t>
            </a:r>
            <a:endParaRPr lang="nb-NO">
              <a:ea typeface="Calibri" panose="020F0502020204030204"/>
              <a:cs typeface="Calibri" panose="020F0502020204030204"/>
            </a:endParaRPr>
          </a:p>
          <a:p>
            <a:r>
              <a:rPr lang="nb-NO"/>
              <a:t>Nevne Zippy/Eple/Passport </a:t>
            </a:r>
            <a:r>
              <a:rPr lang="nb-NO" err="1"/>
              <a:t>evt</a:t>
            </a:r>
            <a:r>
              <a:rPr lang="nb-NO"/>
              <a:t>? OG Supportgrupper…</a:t>
            </a:r>
          </a:p>
        </p:txBody>
      </p:sp>
    </p:spTree>
    <p:extLst>
      <p:ext uri="{BB962C8B-B14F-4D97-AF65-F5344CB8AC3E}">
        <p14:creationId xmlns:p14="http://schemas.microsoft.com/office/powerpoint/2010/main" val="2607236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ea typeface="Calibri"/>
                <a:cs typeface="Calibri"/>
              </a:rPr>
              <a:t>Elever som får være med på å påvirke egen læring, blir gjerne mer motiverte og trives bedre. Hvordan jobber dere for å sikre at elevstemmen høres og at elevenes påvirkning er reell? </a:t>
            </a:r>
            <a:r>
              <a:rPr lang="nb-NO"/>
              <a:t>Er det kanskje noen som kunne blomstre gjennom å få «Uteskole» en dag i uken? Ta utgangspunkt i det elevene brenner for og være kreative. </a:t>
            </a:r>
            <a:endParaRPr lang="nb-NO">
              <a:ea typeface="Calibri" panose="020F0502020204030204"/>
              <a:cs typeface="Calibri" panose="020F0502020204030204"/>
            </a:endParaRPr>
          </a:p>
          <a:p>
            <a:r>
              <a:rPr lang="nb-NO">
                <a:ea typeface="Calibri" panose="020F0502020204030204"/>
                <a:cs typeface="Calibri" panose="020F0502020204030204"/>
              </a:rPr>
              <a:t>Mestring – rutiner for kartlegging. Har dere gode rutiner for kartlegging og hvordan følges resultater av kartlegging opp? Tilpasset undervisning i klasserommet – er dette en styrke hos dere, eller kunne dere trenge mer inspirasjon og faglig påfyll? (PPT) Hvordan sikrer vi at eleven får satt ord på egne (manglende) mestringsopplevelser i skolen (annet enn gjennom kartleggingsprøver?)</a:t>
            </a:r>
          </a:p>
          <a:p>
            <a:r>
              <a:rPr lang="nb-NO"/>
              <a:t>OBS! Som nevnt er elever med nevroutviklingsforstyrrelser ekstra sårbare for å utvikle høyt fravær. Hvordan jobber dere for å avdekke og tilrettelegge for denne elevgruppen?</a:t>
            </a:r>
            <a:endParaRPr lang="nb-NO">
              <a:ea typeface="Calibri"/>
              <a:cs typeface="Calibri"/>
            </a:endParaRPr>
          </a:p>
          <a:p>
            <a:r>
              <a:rPr lang="nb-NO">
                <a:ea typeface="Calibri"/>
                <a:cs typeface="Calibri"/>
              </a:rPr>
              <a:t>Forebygging av fravær er kort oppsummert alt vi gjør i skolen for å sikre at elevene kjenner tilhørighet, trygghet, mening og mestring. Mye har dere på plass fra før og noe skal dere jobbe videre med, men med et mer langsiktig perspektiv. </a:t>
            </a:r>
            <a:endParaRPr lang="nb-NO"/>
          </a:p>
          <a:p>
            <a:r>
              <a:rPr lang="nb-NO"/>
              <a:t>Hvis dere jobber systematisk med kartlegging av alle elever opp mot disse fire punktene, blir dere oppmerksomme på elever som står i fare for å utvikle fravær. Dette skal dere jobbe nærmere med i en fellestid denne våren. </a:t>
            </a:r>
            <a:endParaRPr lang="nb-NO">
              <a:ea typeface="Calibri"/>
              <a:cs typeface="Calibri"/>
            </a:endParaRPr>
          </a:p>
          <a:p>
            <a:endParaRPr lang="nb-NO"/>
          </a:p>
        </p:txBody>
      </p:sp>
    </p:spTree>
    <p:extLst>
      <p:ext uri="{BB962C8B-B14F-4D97-AF65-F5344CB8AC3E}">
        <p14:creationId xmlns:p14="http://schemas.microsoft.com/office/powerpoint/2010/main" val="641979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ea typeface="Calibri" panose="020F0502020204030204"/>
                <a:cs typeface="Calibri" panose="020F0502020204030204"/>
              </a:rPr>
              <a:t>Presis fraværsføring er en forutsetning for å lykkes med tidlig innsats. Ha gode rutiner slik at ingen fraværsdager eller timer går i glemmeboka (eller kun havner på en </a:t>
            </a:r>
            <a:r>
              <a:rPr lang="nb-NO" err="1">
                <a:ea typeface="Calibri" panose="020F0502020204030204"/>
                <a:cs typeface="Calibri" panose="020F0502020204030204"/>
              </a:rPr>
              <a:t>post-it</a:t>
            </a:r>
            <a:r>
              <a:rPr lang="nb-NO">
                <a:ea typeface="Calibri" panose="020F0502020204030204"/>
                <a:cs typeface="Calibri" panose="020F0502020204030204"/>
              </a:rPr>
              <a:t> lapp som forsvinner på veien fra klasserommet til arbeidsplassen. Ledelsen har ansvar for å gi lærere nødvendig opplæring i fraværssystemet. I starten av dette prosjektet kan det komme til å se ut som om elevfraværet øker, men det er mest sannsynlig fordi dere blir bedre på registrering. </a:t>
            </a:r>
          </a:p>
        </p:txBody>
      </p:sp>
    </p:spTree>
    <p:extLst>
      <p:ext uri="{BB962C8B-B14F-4D97-AF65-F5344CB8AC3E}">
        <p14:creationId xmlns:p14="http://schemas.microsoft.com/office/powerpoint/2010/main" val="1856019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"Rett </a:t>
            </a:r>
            <a:r>
              <a:rPr lang="en-US" err="1">
                <a:ea typeface="Calibri"/>
                <a:cs typeface="Calibri"/>
              </a:rPr>
              <a:t>hjelp</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rett</a:t>
            </a:r>
            <a:r>
              <a:rPr lang="en-US">
                <a:ea typeface="Calibri"/>
                <a:cs typeface="Calibri"/>
              </a:rPr>
              <a:t> </a:t>
            </a:r>
            <a:r>
              <a:rPr lang="en-US" err="1">
                <a:ea typeface="Calibri"/>
                <a:cs typeface="Calibri"/>
              </a:rPr>
              <a:t>tid</a:t>
            </a:r>
            <a:r>
              <a:rPr lang="en-US">
                <a:ea typeface="Calibri"/>
                <a:cs typeface="Calibri"/>
              </a:rPr>
              <a:t>" er et </a:t>
            </a:r>
            <a:r>
              <a:rPr lang="en-US" err="1">
                <a:ea typeface="Calibri"/>
                <a:cs typeface="Calibri"/>
              </a:rPr>
              <a:t>prinsipp</a:t>
            </a:r>
            <a:r>
              <a:rPr lang="en-US">
                <a:ea typeface="Calibri"/>
                <a:cs typeface="Calibri"/>
              </a:rPr>
              <a:t> </a:t>
            </a:r>
            <a:r>
              <a:rPr lang="en-US" err="1">
                <a:ea typeface="Calibri"/>
                <a:cs typeface="Calibri"/>
              </a:rPr>
              <a:t>hentet</a:t>
            </a:r>
            <a:r>
              <a:rPr lang="en-US">
                <a:ea typeface="Calibri"/>
                <a:cs typeface="Calibri"/>
              </a:rPr>
              <a:t> </a:t>
            </a:r>
            <a:r>
              <a:rPr lang="en-US" err="1">
                <a:ea typeface="Calibri"/>
                <a:cs typeface="Calibri"/>
              </a:rPr>
              <a:t>fra</a:t>
            </a:r>
            <a:r>
              <a:rPr lang="en-US">
                <a:ea typeface="Calibri"/>
                <a:cs typeface="Calibri"/>
              </a:rPr>
              <a:t> </a:t>
            </a:r>
            <a:r>
              <a:rPr lang="en-US" err="1">
                <a:ea typeface="Calibri"/>
                <a:cs typeface="Calibri"/>
              </a:rPr>
              <a:t>barneverntjenesten</a:t>
            </a:r>
            <a:r>
              <a:rPr lang="en-US">
                <a:ea typeface="Calibri"/>
                <a:cs typeface="Calibri"/>
              </a:rPr>
              <a:t>. Det er et </a:t>
            </a:r>
            <a:r>
              <a:rPr lang="en-US" err="1">
                <a:ea typeface="Calibri"/>
                <a:cs typeface="Calibri"/>
              </a:rPr>
              <a:t>prinsipp</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skal</a:t>
            </a:r>
            <a:r>
              <a:rPr lang="en-US">
                <a:ea typeface="Calibri"/>
                <a:cs typeface="Calibri"/>
              </a:rPr>
              <a:t> </a:t>
            </a:r>
            <a:r>
              <a:rPr lang="en-US" err="1">
                <a:ea typeface="Calibri"/>
                <a:cs typeface="Calibri"/>
              </a:rPr>
              <a:t>sikre</a:t>
            </a:r>
            <a:r>
              <a:rPr lang="en-US">
                <a:ea typeface="Calibri"/>
                <a:cs typeface="Calibri"/>
              </a:rPr>
              <a:t> </a:t>
            </a:r>
            <a:r>
              <a:rPr lang="en-US" err="1">
                <a:ea typeface="Calibri"/>
                <a:cs typeface="Calibri"/>
              </a:rPr>
              <a:t>tidlig</a:t>
            </a:r>
            <a:r>
              <a:rPr lang="en-US">
                <a:ea typeface="Calibri"/>
                <a:cs typeface="Calibri"/>
              </a:rPr>
              <a:t> </a:t>
            </a:r>
            <a:r>
              <a:rPr lang="en-US" err="1">
                <a:ea typeface="Calibri"/>
                <a:cs typeface="Calibri"/>
              </a:rPr>
              <a:t>innsats</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dermed</a:t>
            </a:r>
            <a:r>
              <a:rPr lang="en-US">
                <a:ea typeface="Calibri"/>
                <a:cs typeface="Calibri"/>
              </a:rPr>
              <a:t> </a:t>
            </a:r>
            <a:r>
              <a:rPr lang="en-US" err="1">
                <a:ea typeface="Calibri"/>
                <a:cs typeface="Calibri"/>
              </a:rPr>
              <a:t>forhindre</a:t>
            </a:r>
            <a:r>
              <a:rPr lang="en-US">
                <a:ea typeface="Calibri"/>
                <a:cs typeface="Calibri"/>
              </a:rPr>
              <a:t> </a:t>
            </a:r>
            <a:r>
              <a:rPr lang="en-US" err="1">
                <a:ea typeface="Calibri"/>
                <a:cs typeface="Calibri"/>
              </a:rPr>
              <a:t>mer</a:t>
            </a:r>
            <a:r>
              <a:rPr lang="en-US">
                <a:ea typeface="Calibri"/>
                <a:cs typeface="Calibri"/>
              </a:rPr>
              <a:t> </a:t>
            </a:r>
            <a:r>
              <a:rPr lang="en-US" err="1">
                <a:ea typeface="Calibri"/>
                <a:cs typeface="Calibri"/>
              </a:rPr>
              <a:t>inngripende</a:t>
            </a:r>
            <a:r>
              <a:rPr lang="en-US">
                <a:ea typeface="Calibri"/>
                <a:cs typeface="Calibri"/>
              </a:rPr>
              <a:t> </a:t>
            </a:r>
            <a:r>
              <a:rPr lang="en-US" err="1">
                <a:ea typeface="Calibri"/>
                <a:cs typeface="Calibri"/>
              </a:rPr>
              <a:t>tiltak</a:t>
            </a:r>
            <a:r>
              <a:rPr lang="en-US">
                <a:ea typeface="Calibri"/>
                <a:cs typeface="Calibri"/>
              </a:rPr>
              <a:t>. </a:t>
            </a:r>
            <a:r>
              <a:rPr lang="en-US" err="1">
                <a:ea typeface="Calibri"/>
                <a:cs typeface="Calibri"/>
              </a:rPr>
              <a:t>Optimalt</a:t>
            </a:r>
            <a:r>
              <a:rPr lang="en-US">
                <a:ea typeface="Calibri"/>
                <a:cs typeface="Calibri"/>
              </a:rPr>
              <a:t> sett </a:t>
            </a:r>
            <a:r>
              <a:rPr lang="en-US" err="1">
                <a:ea typeface="Calibri"/>
                <a:cs typeface="Calibri"/>
              </a:rPr>
              <a:t>skulle</a:t>
            </a:r>
            <a:r>
              <a:rPr lang="en-US">
                <a:ea typeface="Calibri"/>
                <a:cs typeface="Calibri"/>
              </a:rPr>
              <a:t> </a:t>
            </a:r>
            <a:r>
              <a:rPr lang="en-US" err="1">
                <a:ea typeface="Calibri"/>
                <a:cs typeface="Calibri"/>
              </a:rPr>
              <a:t>norsk</a:t>
            </a:r>
            <a:r>
              <a:rPr lang="en-US">
                <a:ea typeface="Calibri"/>
                <a:cs typeface="Calibri"/>
              </a:rPr>
              <a:t> </a:t>
            </a:r>
            <a:r>
              <a:rPr lang="en-US" err="1">
                <a:ea typeface="Calibri"/>
                <a:cs typeface="Calibri"/>
              </a:rPr>
              <a:t>lov</a:t>
            </a:r>
            <a:r>
              <a:rPr lang="en-US">
                <a:ea typeface="Calibri"/>
                <a:cs typeface="Calibri"/>
              </a:rPr>
              <a:t> </a:t>
            </a:r>
            <a:r>
              <a:rPr lang="en-US" err="1">
                <a:ea typeface="Calibri"/>
                <a:cs typeface="Calibri"/>
              </a:rPr>
              <a:t>sikret</a:t>
            </a:r>
            <a:r>
              <a:rPr lang="en-US">
                <a:ea typeface="Calibri"/>
                <a:cs typeface="Calibri"/>
              </a:rPr>
              <a:t> at alle </a:t>
            </a:r>
            <a:r>
              <a:rPr lang="en-US" err="1">
                <a:ea typeface="Calibri"/>
                <a:cs typeface="Calibri"/>
              </a:rPr>
              <a:t>elever</a:t>
            </a:r>
            <a:r>
              <a:rPr lang="en-US">
                <a:ea typeface="Calibri"/>
                <a:cs typeface="Calibri"/>
              </a:rPr>
              <a:t> </a:t>
            </a:r>
            <a:r>
              <a:rPr lang="en-US" err="1">
                <a:ea typeface="Calibri"/>
                <a:cs typeface="Calibri"/>
              </a:rPr>
              <a:t>hadde</a:t>
            </a:r>
            <a:r>
              <a:rPr lang="en-US">
                <a:ea typeface="Calibri"/>
                <a:cs typeface="Calibri"/>
              </a:rPr>
              <a:t> </a:t>
            </a:r>
            <a:r>
              <a:rPr lang="en-US" err="1">
                <a:ea typeface="Calibri"/>
                <a:cs typeface="Calibri"/>
              </a:rPr>
              <a:t>rett</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kyndig</a:t>
            </a:r>
            <a:r>
              <a:rPr lang="en-US">
                <a:ea typeface="Calibri"/>
                <a:cs typeface="Calibri"/>
              </a:rPr>
              <a:t> </a:t>
            </a:r>
            <a:r>
              <a:rPr lang="en-US" err="1">
                <a:ea typeface="Calibri"/>
                <a:cs typeface="Calibri"/>
              </a:rPr>
              <a:t>oppfølging</a:t>
            </a:r>
            <a:r>
              <a:rPr lang="en-US">
                <a:ea typeface="Calibri"/>
                <a:cs typeface="Calibri"/>
              </a:rPr>
              <a:t> I </a:t>
            </a:r>
            <a:r>
              <a:rPr lang="en-US" err="1">
                <a:ea typeface="Calibri"/>
                <a:cs typeface="Calibri"/>
              </a:rPr>
              <a:t>skolefraværssaker</a:t>
            </a:r>
            <a:r>
              <a:rPr lang="en-US">
                <a:ea typeface="Calibri"/>
                <a:cs typeface="Calibri"/>
              </a:rPr>
              <a:t>. Med </a:t>
            </a:r>
            <a:r>
              <a:rPr lang="en-US" err="1">
                <a:ea typeface="Calibri"/>
                <a:cs typeface="Calibri"/>
              </a:rPr>
              <a:t>en</a:t>
            </a:r>
            <a:r>
              <a:rPr lang="en-US">
                <a:ea typeface="Calibri"/>
                <a:cs typeface="Calibri"/>
              </a:rPr>
              <a:t> </a:t>
            </a:r>
            <a:r>
              <a:rPr lang="en-US" err="1">
                <a:ea typeface="Calibri"/>
                <a:cs typeface="Calibri"/>
              </a:rPr>
              <a:t>slik</a:t>
            </a:r>
            <a:r>
              <a:rPr lang="en-US">
                <a:ea typeface="Calibri"/>
                <a:cs typeface="Calibri"/>
              </a:rPr>
              <a:t> </a:t>
            </a:r>
            <a:r>
              <a:rPr lang="en-US" err="1">
                <a:ea typeface="Calibri"/>
                <a:cs typeface="Calibri"/>
              </a:rPr>
              <a:t>lovfestet</a:t>
            </a:r>
            <a:r>
              <a:rPr lang="en-US">
                <a:ea typeface="Calibri"/>
                <a:cs typeface="Calibri"/>
              </a:rPr>
              <a:t> </a:t>
            </a:r>
            <a:r>
              <a:rPr lang="en-US" err="1">
                <a:ea typeface="Calibri"/>
                <a:cs typeface="Calibri"/>
              </a:rPr>
              <a:t>rett</a:t>
            </a:r>
            <a:r>
              <a:rPr lang="en-US">
                <a:ea typeface="Calibri"/>
                <a:cs typeface="Calibri"/>
              </a:rPr>
              <a:t>, </a:t>
            </a:r>
            <a:r>
              <a:rPr lang="en-US" err="1">
                <a:ea typeface="Calibri"/>
                <a:cs typeface="Calibri"/>
              </a:rPr>
              <a:t>hadde</a:t>
            </a:r>
            <a:r>
              <a:rPr lang="en-US">
                <a:ea typeface="Calibri"/>
                <a:cs typeface="Calibri"/>
              </a:rPr>
              <a:t> </a:t>
            </a:r>
            <a:r>
              <a:rPr lang="en-US" err="1">
                <a:ea typeface="Calibri"/>
                <a:cs typeface="Calibri"/>
              </a:rPr>
              <a:t>familier</a:t>
            </a:r>
            <a:r>
              <a:rPr lang="en-US">
                <a:ea typeface="Calibri"/>
                <a:cs typeface="Calibri"/>
              </a:rPr>
              <a:t> </a:t>
            </a:r>
            <a:r>
              <a:rPr lang="en-US" err="1">
                <a:ea typeface="Calibri"/>
                <a:cs typeface="Calibri"/>
              </a:rPr>
              <a:t>også</a:t>
            </a:r>
            <a:r>
              <a:rPr lang="en-US">
                <a:ea typeface="Calibri"/>
                <a:cs typeface="Calibri"/>
              </a:rPr>
              <a:t> </a:t>
            </a:r>
            <a:r>
              <a:rPr lang="en-US" err="1">
                <a:ea typeface="Calibri"/>
                <a:cs typeface="Calibri"/>
              </a:rPr>
              <a:t>fått</a:t>
            </a:r>
            <a:r>
              <a:rPr lang="en-US">
                <a:ea typeface="Calibri"/>
                <a:cs typeface="Calibri"/>
              </a:rPr>
              <a:t> </a:t>
            </a:r>
            <a:r>
              <a:rPr lang="en-US" err="1">
                <a:ea typeface="Calibri"/>
                <a:cs typeface="Calibri"/>
              </a:rPr>
              <a:t>klagerett</a:t>
            </a:r>
            <a:r>
              <a:rPr lang="en-US">
                <a:ea typeface="Calibri"/>
                <a:cs typeface="Calibri"/>
              </a:rPr>
              <a:t> </a:t>
            </a:r>
            <a:r>
              <a:rPr lang="en-US" err="1">
                <a:ea typeface="Calibri"/>
                <a:cs typeface="Calibri"/>
              </a:rPr>
              <a:t>dersom</a:t>
            </a:r>
            <a:r>
              <a:rPr lang="en-US">
                <a:ea typeface="Calibri"/>
                <a:cs typeface="Calibri"/>
              </a:rPr>
              <a:t> </a:t>
            </a:r>
            <a:r>
              <a:rPr lang="en-US" err="1">
                <a:ea typeface="Calibri"/>
                <a:cs typeface="Calibri"/>
              </a:rPr>
              <a:t>skole</a:t>
            </a:r>
            <a:r>
              <a:rPr lang="en-US">
                <a:ea typeface="Calibri"/>
                <a:cs typeface="Calibri"/>
              </a:rPr>
              <a:t> </a:t>
            </a:r>
            <a:r>
              <a:rPr lang="en-US" err="1">
                <a:ea typeface="Calibri"/>
                <a:cs typeface="Calibri"/>
              </a:rPr>
              <a:t>ikke</a:t>
            </a:r>
            <a:r>
              <a:rPr lang="en-US">
                <a:ea typeface="Calibri"/>
                <a:cs typeface="Calibri"/>
              </a:rPr>
              <a:t> </a:t>
            </a:r>
            <a:r>
              <a:rPr lang="en-US" err="1">
                <a:ea typeface="Calibri"/>
                <a:cs typeface="Calibri"/>
              </a:rPr>
              <a:t>fulgte</a:t>
            </a:r>
            <a:r>
              <a:rPr lang="en-US">
                <a:ea typeface="Calibri"/>
                <a:cs typeface="Calibri"/>
              </a:rPr>
              <a:t> opp. (</a:t>
            </a:r>
            <a:r>
              <a:rPr lang="en-US" err="1">
                <a:ea typeface="Calibri"/>
                <a:cs typeface="Calibri"/>
              </a:rPr>
              <a:t>På</a:t>
            </a:r>
            <a:r>
              <a:rPr lang="en-US">
                <a:ea typeface="Calibri"/>
                <a:cs typeface="Calibri"/>
              </a:rPr>
              <a:t> </a:t>
            </a:r>
            <a:r>
              <a:rPr lang="en-US" err="1">
                <a:ea typeface="Calibri"/>
                <a:cs typeface="Calibri"/>
              </a:rPr>
              <a:t>lik</a:t>
            </a:r>
            <a:r>
              <a:rPr lang="en-US">
                <a:ea typeface="Calibri"/>
                <a:cs typeface="Calibri"/>
              </a:rPr>
              <a:t> </a:t>
            </a:r>
            <a:r>
              <a:rPr lang="en-US" err="1">
                <a:ea typeface="Calibri"/>
                <a:cs typeface="Calibri"/>
              </a:rPr>
              <a:t>linje</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elever</a:t>
            </a:r>
            <a:r>
              <a:rPr lang="en-US">
                <a:ea typeface="Calibri"/>
                <a:cs typeface="Calibri"/>
              </a:rPr>
              <a:t> er </a:t>
            </a:r>
            <a:r>
              <a:rPr lang="en-US" err="1">
                <a:ea typeface="Calibri"/>
                <a:cs typeface="Calibri"/>
              </a:rPr>
              <a:t>beskyttet</a:t>
            </a:r>
            <a:r>
              <a:rPr lang="en-US">
                <a:ea typeface="Calibri"/>
                <a:cs typeface="Calibri"/>
              </a:rPr>
              <a:t> </a:t>
            </a:r>
            <a:r>
              <a:rPr lang="en-US" err="1">
                <a:ea typeface="Calibri"/>
                <a:cs typeface="Calibri"/>
              </a:rPr>
              <a:t>gjennom</a:t>
            </a:r>
            <a:r>
              <a:rPr lang="en-US">
                <a:ea typeface="Calibri"/>
                <a:cs typeface="Calibri"/>
              </a:rPr>
              <a:t> §12) I </a:t>
            </a:r>
            <a:r>
              <a:rPr lang="en-US" err="1">
                <a:ea typeface="Calibri"/>
                <a:cs typeface="Calibri"/>
              </a:rPr>
              <a:t>fravær</a:t>
            </a:r>
            <a:r>
              <a:rPr lang="en-US">
                <a:ea typeface="Calibri"/>
                <a:cs typeface="Calibri"/>
              </a:rPr>
              <a:t> av </a:t>
            </a:r>
            <a:r>
              <a:rPr lang="en-US" err="1">
                <a:ea typeface="Calibri"/>
                <a:cs typeface="Calibri"/>
              </a:rPr>
              <a:t>konkretisering</a:t>
            </a:r>
            <a:r>
              <a:rPr lang="en-US">
                <a:ea typeface="Calibri"/>
                <a:cs typeface="Calibri"/>
              </a:rPr>
              <a:t> I </a:t>
            </a:r>
            <a:r>
              <a:rPr lang="en-US" err="1">
                <a:ea typeface="Calibri"/>
                <a:cs typeface="Calibri"/>
              </a:rPr>
              <a:t>lovverket</a:t>
            </a:r>
            <a:r>
              <a:rPr lang="en-US">
                <a:ea typeface="Calibri"/>
                <a:cs typeface="Calibri"/>
              </a:rPr>
              <a:t>, </a:t>
            </a:r>
            <a:r>
              <a:rPr lang="en-US" err="1">
                <a:ea typeface="Calibri"/>
                <a:cs typeface="Calibri"/>
              </a:rPr>
              <a:t>forplikter</a:t>
            </a:r>
            <a:r>
              <a:rPr lang="en-US">
                <a:ea typeface="Calibri"/>
                <a:cs typeface="Calibri"/>
              </a:rPr>
              <a:t> </a:t>
            </a:r>
            <a:r>
              <a:rPr lang="en-US" err="1">
                <a:ea typeface="Calibri"/>
                <a:cs typeface="Calibri"/>
              </a:rPr>
              <a:t>Nærværsskolen</a:t>
            </a:r>
            <a:r>
              <a:rPr lang="en-US">
                <a:ea typeface="Calibri"/>
                <a:cs typeface="Calibri"/>
              </a:rPr>
              <a:t> </a:t>
            </a:r>
            <a:r>
              <a:rPr lang="en-US" err="1">
                <a:ea typeface="Calibri"/>
                <a:cs typeface="Calibri"/>
              </a:rPr>
              <a:t>oss</a:t>
            </a:r>
            <a:r>
              <a:rPr lang="en-US">
                <a:ea typeface="Calibri"/>
                <a:cs typeface="Calibri"/>
              </a:rPr>
              <a:t> </a:t>
            </a:r>
            <a:r>
              <a:rPr lang="en-US" err="1">
                <a:ea typeface="Calibri"/>
                <a:cs typeface="Calibri"/>
              </a:rPr>
              <a:t>til</a:t>
            </a:r>
            <a:r>
              <a:rPr lang="en-US">
                <a:ea typeface="Calibri"/>
                <a:cs typeface="Calibri"/>
              </a:rPr>
              <a:t> å handle </a:t>
            </a:r>
            <a:r>
              <a:rPr lang="en-US" err="1">
                <a:ea typeface="Calibri"/>
                <a:cs typeface="Calibri"/>
              </a:rPr>
              <a:t>når</a:t>
            </a:r>
            <a:r>
              <a:rPr lang="en-US">
                <a:ea typeface="Calibri"/>
                <a:cs typeface="Calibri"/>
              </a:rPr>
              <a:t> </a:t>
            </a:r>
            <a:r>
              <a:rPr lang="en-US" err="1">
                <a:ea typeface="Calibri"/>
                <a:cs typeface="Calibri"/>
              </a:rPr>
              <a:t>elever</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bekymringsfullt</a:t>
            </a:r>
            <a:r>
              <a:rPr lang="en-US">
                <a:ea typeface="Calibri"/>
                <a:cs typeface="Calibri"/>
              </a:rPr>
              <a:t> </a:t>
            </a:r>
            <a:r>
              <a:rPr lang="en-US" err="1">
                <a:ea typeface="Calibri"/>
                <a:cs typeface="Calibri"/>
              </a:rPr>
              <a:t>fravær</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29</a:t>
            </a:fld>
            <a:endParaRPr lang="nb-NO"/>
          </a:p>
        </p:txBody>
      </p:sp>
    </p:spTree>
    <p:extLst>
      <p:ext uri="{BB962C8B-B14F-4D97-AF65-F5344CB8AC3E}">
        <p14:creationId xmlns:p14="http://schemas.microsoft.com/office/powerpoint/2010/main" val="832042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Denne </a:t>
            </a:r>
            <a:r>
              <a:rPr lang="en-US" err="1">
                <a:ea typeface="Calibri"/>
                <a:cs typeface="Calibri"/>
              </a:rPr>
              <a:t>trappetrinnsmodellen</a:t>
            </a:r>
            <a:r>
              <a:rPr lang="en-US">
                <a:ea typeface="Calibri"/>
                <a:cs typeface="Calibri"/>
              </a:rPr>
              <a:t>, </a:t>
            </a:r>
            <a:r>
              <a:rPr lang="en-US" err="1">
                <a:ea typeface="Calibri"/>
                <a:cs typeface="Calibri"/>
              </a:rPr>
              <a:t>sikrer</a:t>
            </a:r>
            <a:r>
              <a:rPr lang="en-US">
                <a:ea typeface="Calibri"/>
                <a:cs typeface="Calibri"/>
              </a:rPr>
              <a:t> at vi handler </a:t>
            </a:r>
            <a:r>
              <a:rPr lang="en-US" err="1">
                <a:ea typeface="Calibri"/>
                <a:cs typeface="Calibri"/>
              </a:rPr>
              <a:t>raskt</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målrettet</a:t>
            </a:r>
            <a:r>
              <a:rPr lang="en-US">
                <a:ea typeface="Calibri"/>
                <a:cs typeface="Calibri"/>
              </a:rPr>
              <a:t> </a:t>
            </a:r>
            <a:r>
              <a:rPr lang="en-US" err="1">
                <a:ea typeface="Calibri"/>
                <a:cs typeface="Calibri"/>
              </a:rPr>
              <a:t>når</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elev</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bekymringsfullt</a:t>
            </a:r>
            <a:r>
              <a:rPr lang="en-US">
                <a:ea typeface="Calibri"/>
                <a:cs typeface="Calibri"/>
              </a:rPr>
              <a:t> </a:t>
            </a:r>
            <a:r>
              <a:rPr lang="en-US" err="1">
                <a:ea typeface="Calibri"/>
                <a:cs typeface="Calibri"/>
              </a:rPr>
              <a:t>fravær</a:t>
            </a:r>
            <a:r>
              <a:rPr lang="en-US">
                <a:ea typeface="Calibri"/>
                <a:cs typeface="Calibri"/>
              </a:rPr>
              <a:t>. </a:t>
            </a:r>
            <a:r>
              <a:rPr lang="en-US" err="1">
                <a:ea typeface="Calibri"/>
                <a:cs typeface="Calibri"/>
              </a:rPr>
              <a:t>Fristene</a:t>
            </a:r>
            <a:r>
              <a:rPr lang="en-US">
                <a:ea typeface="Calibri"/>
                <a:cs typeface="Calibri"/>
              </a:rPr>
              <a:t> I </a:t>
            </a:r>
            <a:r>
              <a:rPr lang="en-US" err="1">
                <a:ea typeface="Calibri"/>
                <a:cs typeface="Calibri"/>
              </a:rPr>
              <a:t>trappen</a:t>
            </a:r>
            <a:r>
              <a:rPr lang="en-US">
                <a:ea typeface="Calibri"/>
                <a:cs typeface="Calibri"/>
              </a:rPr>
              <a:t> </a:t>
            </a:r>
            <a:r>
              <a:rPr lang="en-US" err="1">
                <a:ea typeface="Calibri"/>
                <a:cs typeface="Calibri"/>
              </a:rPr>
              <a:t>sikrer</a:t>
            </a:r>
            <a:r>
              <a:rPr lang="en-US">
                <a:ea typeface="Calibri"/>
                <a:cs typeface="Calibri"/>
              </a:rPr>
              <a:t> at </a:t>
            </a:r>
            <a:r>
              <a:rPr lang="en-US" err="1">
                <a:ea typeface="Calibri"/>
                <a:cs typeface="Calibri"/>
              </a:rPr>
              <a:t>kontaktlærer</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nødvendig</a:t>
            </a:r>
            <a:r>
              <a:rPr lang="en-US">
                <a:ea typeface="Calibri"/>
                <a:cs typeface="Calibri"/>
              </a:rPr>
              <a:t> </a:t>
            </a:r>
            <a:r>
              <a:rPr lang="en-US" err="1">
                <a:ea typeface="Calibri"/>
                <a:cs typeface="Calibri"/>
              </a:rPr>
              <a:t>støtte</a:t>
            </a:r>
            <a:r>
              <a:rPr lang="en-US">
                <a:ea typeface="Calibri"/>
                <a:cs typeface="Calibri"/>
              </a:rPr>
              <a:t> </a:t>
            </a:r>
            <a:r>
              <a:rPr lang="en-US" err="1">
                <a:ea typeface="Calibri"/>
                <a:cs typeface="Calibri"/>
              </a:rPr>
              <a:t>når</a:t>
            </a:r>
            <a:r>
              <a:rPr lang="en-US">
                <a:ea typeface="Calibri"/>
                <a:cs typeface="Calibri"/>
              </a:rPr>
              <a:t> hen </a:t>
            </a:r>
            <a:r>
              <a:rPr lang="en-US" err="1">
                <a:ea typeface="Calibri"/>
                <a:cs typeface="Calibri"/>
              </a:rPr>
              <a:t>trenger</a:t>
            </a:r>
            <a:r>
              <a:rPr lang="en-US">
                <a:ea typeface="Calibri"/>
                <a:cs typeface="Calibri"/>
              </a:rPr>
              <a:t> det. </a:t>
            </a:r>
            <a:r>
              <a:rPr lang="en-US" err="1">
                <a:ea typeface="Calibri"/>
                <a:cs typeface="Calibri"/>
              </a:rPr>
              <a:t>På</a:t>
            </a:r>
            <a:r>
              <a:rPr lang="en-US">
                <a:ea typeface="Calibri"/>
                <a:cs typeface="Calibri"/>
              </a:rPr>
              <a:t> </a:t>
            </a:r>
            <a:r>
              <a:rPr lang="en-US" err="1">
                <a:ea typeface="Calibri"/>
                <a:cs typeface="Calibri"/>
              </a:rPr>
              <a:t>trinn</a:t>
            </a:r>
            <a:r>
              <a:rPr lang="en-US">
                <a:ea typeface="Calibri"/>
                <a:cs typeface="Calibri"/>
              </a:rPr>
              <a:t> 1 </a:t>
            </a:r>
            <a:r>
              <a:rPr lang="en-US" err="1">
                <a:ea typeface="Calibri"/>
                <a:cs typeface="Calibri"/>
              </a:rPr>
              <a:t>og</a:t>
            </a:r>
            <a:r>
              <a:rPr lang="en-US">
                <a:ea typeface="Calibri"/>
                <a:cs typeface="Calibri"/>
              </a:rPr>
              <a:t> 2 er </a:t>
            </a:r>
            <a:r>
              <a:rPr lang="en-US" err="1">
                <a:ea typeface="Calibri"/>
                <a:cs typeface="Calibri"/>
              </a:rPr>
              <a:t>tanken</a:t>
            </a:r>
            <a:r>
              <a:rPr lang="en-US">
                <a:ea typeface="Calibri"/>
                <a:cs typeface="Calibri"/>
              </a:rPr>
              <a:t> at </a:t>
            </a:r>
            <a:r>
              <a:rPr lang="en-US" err="1">
                <a:ea typeface="Calibri"/>
                <a:cs typeface="Calibri"/>
              </a:rPr>
              <a:t>kontaklærer</a:t>
            </a:r>
            <a:r>
              <a:rPr lang="en-US">
                <a:ea typeface="Calibri"/>
                <a:cs typeface="Calibri"/>
              </a:rPr>
              <a:t> jobber </a:t>
            </a:r>
            <a:r>
              <a:rPr lang="en-US" err="1">
                <a:ea typeface="Calibri"/>
                <a:cs typeface="Calibri"/>
              </a:rPr>
              <a:t>selvstendig</a:t>
            </a:r>
            <a:r>
              <a:rPr lang="en-US">
                <a:ea typeface="Calibri"/>
                <a:cs typeface="Calibri"/>
              </a:rPr>
              <a:t>, men man </a:t>
            </a:r>
            <a:r>
              <a:rPr lang="en-US" err="1">
                <a:ea typeface="Calibri"/>
                <a:cs typeface="Calibri"/>
              </a:rPr>
              <a:t>kan</a:t>
            </a:r>
            <a:r>
              <a:rPr lang="en-US">
                <a:ea typeface="Calibri"/>
                <a:cs typeface="Calibri"/>
              </a:rPr>
              <a:t> </a:t>
            </a:r>
            <a:r>
              <a:rPr lang="en-US" err="1">
                <a:ea typeface="Calibri"/>
                <a:cs typeface="Calibri"/>
              </a:rPr>
              <a:t>naturligvis</a:t>
            </a:r>
            <a:r>
              <a:rPr lang="en-US">
                <a:ea typeface="Calibri"/>
                <a:cs typeface="Calibri"/>
              </a:rPr>
              <a:t> </a:t>
            </a:r>
            <a:r>
              <a:rPr lang="en-US" err="1">
                <a:ea typeface="Calibri"/>
                <a:cs typeface="Calibri"/>
              </a:rPr>
              <a:t>konferere</a:t>
            </a:r>
            <a:r>
              <a:rPr lang="en-US">
                <a:ea typeface="Calibri"/>
                <a:cs typeface="Calibri"/>
              </a:rPr>
              <a:t> med </a:t>
            </a:r>
            <a:r>
              <a:rPr lang="en-US" err="1">
                <a:ea typeface="Calibri"/>
                <a:cs typeface="Calibri"/>
              </a:rPr>
              <a:t>gode</a:t>
            </a:r>
            <a:r>
              <a:rPr lang="en-US">
                <a:ea typeface="Calibri"/>
                <a:cs typeface="Calibri"/>
              </a:rPr>
              <a:t> </a:t>
            </a:r>
            <a:r>
              <a:rPr lang="en-US" err="1">
                <a:ea typeface="Calibri"/>
                <a:cs typeface="Calibri"/>
              </a:rPr>
              <a:t>kollegaer</a:t>
            </a:r>
            <a:r>
              <a:rPr lang="en-US">
                <a:ea typeface="Calibri"/>
                <a:cs typeface="Calibri"/>
              </a:rPr>
              <a:t>, </a:t>
            </a:r>
            <a:r>
              <a:rPr lang="en-US" err="1">
                <a:ea typeface="Calibri"/>
                <a:cs typeface="Calibri"/>
              </a:rPr>
              <a:t>nærmeste</a:t>
            </a:r>
            <a:r>
              <a:rPr lang="en-US">
                <a:ea typeface="Calibri"/>
                <a:cs typeface="Calibri"/>
              </a:rPr>
              <a:t> </a:t>
            </a:r>
            <a:r>
              <a:rPr lang="en-US" err="1">
                <a:ea typeface="Calibri"/>
                <a:cs typeface="Calibri"/>
              </a:rPr>
              <a:t>leder</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sosiallærer</a:t>
            </a:r>
            <a:r>
              <a:rPr lang="en-US">
                <a:ea typeface="Calibri"/>
                <a:cs typeface="Calibri"/>
              </a:rPr>
              <a:t> </a:t>
            </a:r>
            <a:r>
              <a:rPr lang="en-US" err="1">
                <a:ea typeface="Calibri"/>
                <a:cs typeface="Calibri"/>
              </a:rPr>
              <a:t>når</a:t>
            </a:r>
            <a:r>
              <a:rPr lang="en-US">
                <a:ea typeface="Calibri"/>
                <a:cs typeface="Calibri"/>
              </a:rPr>
              <a:t> man </a:t>
            </a:r>
            <a:r>
              <a:rPr lang="en-US" err="1">
                <a:ea typeface="Calibri"/>
                <a:cs typeface="Calibri"/>
              </a:rPr>
              <a:t>trenger</a:t>
            </a:r>
            <a:r>
              <a:rPr lang="en-US">
                <a:ea typeface="Calibri"/>
                <a:cs typeface="Calibri"/>
              </a:rPr>
              <a:t> det. </a:t>
            </a:r>
            <a:r>
              <a:rPr lang="en-US" err="1">
                <a:ea typeface="Calibri"/>
                <a:cs typeface="Calibri"/>
              </a:rPr>
              <a:t>Trappetrinnsmodellen</a:t>
            </a:r>
            <a:r>
              <a:rPr lang="en-US">
                <a:ea typeface="Calibri"/>
                <a:cs typeface="Calibri"/>
              </a:rPr>
              <a:t> er </a:t>
            </a:r>
            <a:r>
              <a:rPr lang="en-US" err="1">
                <a:ea typeface="Calibri"/>
                <a:cs typeface="Calibri"/>
              </a:rPr>
              <a:t>så</a:t>
            </a:r>
            <a:r>
              <a:rPr lang="en-US">
                <a:ea typeface="Calibri"/>
                <a:cs typeface="Calibri"/>
              </a:rPr>
              <a:t> </a:t>
            </a:r>
            <a:r>
              <a:rPr lang="en-US" err="1">
                <a:ea typeface="Calibri"/>
                <a:cs typeface="Calibri"/>
              </a:rPr>
              <a:t>viktig</a:t>
            </a:r>
            <a:r>
              <a:rPr lang="en-US">
                <a:ea typeface="Calibri"/>
                <a:cs typeface="Calibri"/>
              </a:rPr>
              <a:t> at alle </a:t>
            </a:r>
            <a:r>
              <a:rPr lang="en-US" err="1">
                <a:ea typeface="Calibri"/>
                <a:cs typeface="Calibri"/>
              </a:rPr>
              <a:t>ansatte</a:t>
            </a:r>
            <a:r>
              <a:rPr lang="en-US">
                <a:ea typeface="Calibri"/>
                <a:cs typeface="Calibri"/>
              </a:rPr>
              <a:t> </a:t>
            </a:r>
            <a:r>
              <a:rPr lang="en-US" err="1">
                <a:ea typeface="Calibri"/>
                <a:cs typeface="Calibri"/>
              </a:rPr>
              <a:t>skal</a:t>
            </a:r>
            <a:r>
              <a:rPr lang="en-US">
                <a:ea typeface="Calibri"/>
                <a:cs typeface="Calibri"/>
              </a:rPr>
              <a:t> ha den </a:t>
            </a:r>
            <a:r>
              <a:rPr lang="en-US" err="1">
                <a:ea typeface="Calibri"/>
                <a:cs typeface="Calibri"/>
              </a:rPr>
              <a:t>visuelt</a:t>
            </a:r>
            <a:r>
              <a:rPr lang="en-US">
                <a:ea typeface="Calibri"/>
                <a:cs typeface="Calibri"/>
              </a:rPr>
              <a:t> </a:t>
            </a:r>
            <a:r>
              <a:rPr lang="en-US" err="1">
                <a:ea typeface="Calibri"/>
                <a:cs typeface="Calibri"/>
              </a:rPr>
              <a:t>tilgjengelig</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arbeidsplassen</a:t>
            </a:r>
            <a:r>
              <a:rPr lang="en-US">
                <a:ea typeface="Calibri"/>
                <a:cs typeface="Calibri"/>
              </a:rPr>
              <a:t> sin. Ikke </a:t>
            </a:r>
            <a:r>
              <a:rPr lang="en-US" err="1">
                <a:ea typeface="Calibri"/>
                <a:cs typeface="Calibri"/>
              </a:rPr>
              <a:t>tenk</a:t>
            </a:r>
            <a:r>
              <a:rPr lang="en-US">
                <a:ea typeface="Calibri"/>
                <a:cs typeface="Calibri"/>
              </a:rPr>
              <a:t> "det </a:t>
            </a:r>
            <a:r>
              <a:rPr lang="en-US" err="1">
                <a:ea typeface="Calibri"/>
                <a:cs typeface="Calibri"/>
              </a:rPr>
              <a:t>går</a:t>
            </a:r>
            <a:r>
              <a:rPr lang="en-US">
                <a:ea typeface="Calibri"/>
                <a:cs typeface="Calibri"/>
              </a:rPr>
              <a:t> </a:t>
            </a:r>
            <a:r>
              <a:rPr lang="en-US" err="1">
                <a:ea typeface="Calibri"/>
                <a:cs typeface="Calibri"/>
              </a:rPr>
              <a:t>nok</a:t>
            </a:r>
            <a:r>
              <a:rPr lang="en-US">
                <a:ea typeface="Calibri"/>
                <a:cs typeface="Calibri"/>
              </a:rPr>
              <a:t> over av seg </a:t>
            </a:r>
            <a:r>
              <a:rPr lang="en-US" err="1">
                <a:ea typeface="Calibri"/>
                <a:cs typeface="Calibri"/>
              </a:rPr>
              <a:t>selv</a:t>
            </a:r>
            <a:r>
              <a:rPr lang="en-US">
                <a:ea typeface="Calibri"/>
                <a:cs typeface="Calibri"/>
              </a:rPr>
              <a:t>". Det er </a:t>
            </a:r>
            <a:r>
              <a:rPr lang="en-US" err="1">
                <a:ea typeface="Calibri"/>
                <a:cs typeface="Calibri"/>
              </a:rPr>
              <a:t>bedre</a:t>
            </a:r>
            <a:r>
              <a:rPr lang="en-US">
                <a:ea typeface="Calibri"/>
                <a:cs typeface="Calibri"/>
              </a:rPr>
              <a:t> med </a:t>
            </a:r>
            <a:r>
              <a:rPr lang="en-US" err="1">
                <a:ea typeface="Calibri"/>
                <a:cs typeface="Calibri"/>
              </a:rPr>
              <a:t>en</a:t>
            </a:r>
            <a:r>
              <a:rPr lang="en-US">
                <a:ea typeface="Calibri"/>
                <a:cs typeface="Calibri"/>
              </a:rPr>
              <a:t> </a:t>
            </a:r>
            <a:r>
              <a:rPr lang="en-US" err="1">
                <a:ea typeface="Calibri"/>
                <a:cs typeface="Calibri"/>
              </a:rPr>
              <a:t>telefon</a:t>
            </a:r>
            <a:r>
              <a:rPr lang="en-US">
                <a:ea typeface="Calibri"/>
                <a:cs typeface="Calibri"/>
              </a:rPr>
              <a:t> for </a:t>
            </a:r>
            <a:r>
              <a:rPr lang="en-US" err="1">
                <a:ea typeface="Calibri"/>
                <a:cs typeface="Calibri"/>
              </a:rPr>
              <a:t>mye</a:t>
            </a:r>
            <a:r>
              <a:rPr lang="en-US">
                <a:ea typeface="Calibri"/>
                <a:cs typeface="Calibri"/>
              </a:rPr>
              <a:t> </a:t>
            </a:r>
            <a:r>
              <a:rPr lang="en-US" err="1">
                <a:ea typeface="Calibri"/>
                <a:cs typeface="Calibri"/>
              </a:rPr>
              <a:t>enn</a:t>
            </a:r>
            <a:r>
              <a:rPr lang="en-US">
                <a:ea typeface="Calibri"/>
                <a:cs typeface="Calibri"/>
              </a:rPr>
              <a:t> </a:t>
            </a:r>
            <a:r>
              <a:rPr lang="en-US" err="1">
                <a:ea typeface="Calibri"/>
                <a:cs typeface="Calibri"/>
              </a:rPr>
              <a:t>en</a:t>
            </a:r>
            <a:r>
              <a:rPr lang="en-US">
                <a:ea typeface="Calibri"/>
                <a:cs typeface="Calibri"/>
              </a:rPr>
              <a:t> for lite.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30</a:t>
            </a:fld>
            <a:endParaRPr lang="nb-NO"/>
          </a:p>
        </p:txBody>
      </p:sp>
    </p:spTree>
    <p:extLst>
      <p:ext uri="{BB962C8B-B14F-4D97-AF65-F5344CB8AC3E}">
        <p14:creationId xmlns:p14="http://schemas.microsoft.com/office/powerpoint/2010/main" val="1300438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ea typeface="Calibri"/>
                <a:cs typeface="Calibri"/>
              </a:rPr>
              <a:t>Du får tilgang til alle verktøy du trenger på </a:t>
            </a:r>
            <a:r>
              <a:rPr lang="nb-NO" err="1">
                <a:ea typeface="Calibri"/>
                <a:cs typeface="Calibri"/>
              </a:rPr>
              <a:t>VfB</a:t>
            </a:r>
            <a:r>
              <a:rPr lang="nb-NO">
                <a:ea typeface="Calibri"/>
                <a:cs typeface="Calibri"/>
              </a:rPr>
              <a:t> sine hjemmesider. </a:t>
            </a:r>
            <a:endParaRPr lang="nb-NO"/>
          </a:p>
        </p:txBody>
      </p:sp>
    </p:spTree>
    <p:extLst>
      <p:ext uri="{BB962C8B-B14F-4D97-AF65-F5344CB8AC3E}">
        <p14:creationId xmlns:p14="http://schemas.microsoft.com/office/powerpoint/2010/main" val="369273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ea typeface="Calibri"/>
                <a:cs typeface="Calibri"/>
              </a:rPr>
              <a:t>Jeg skal nå gi et eksempel på hvordan man jobber på trinn 1 og 2 i tiltakstrappa gjennom en case. Jeg håper dette vil gi dere en opplevelse av at dere allerede gjør masse riktig, men at jeg allikevel kan bidra med noen konkrete råd og verktøy som vil hjelpe dere i arbeidet. </a:t>
            </a:r>
          </a:p>
          <a:p>
            <a:endParaRPr lang="nb-NO"/>
          </a:p>
        </p:txBody>
      </p:sp>
    </p:spTree>
    <p:extLst>
      <p:ext uri="{BB962C8B-B14F-4D97-AF65-F5344CB8AC3E}">
        <p14:creationId xmlns:p14="http://schemas.microsoft.com/office/powerpoint/2010/main" val="2417194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Mange </a:t>
            </a:r>
            <a:r>
              <a:rPr lang="en-US" err="1">
                <a:ea typeface="Calibri"/>
                <a:cs typeface="Calibri"/>
              </a:rPr>
              <a:t>alvorlige</a:t>
            </a:r>
            <a:r>
              <a:rPr lang="en-US">
                <a:ea typeface="Calibri"/>
                <a:cs typeface="Calibri"/>
              </a:rPr>
              <a:t> </a:t>
            </a:r>
            <a:r>
              <a:rPr lang="en-US" err="1">
                <a:ea typeface="Calibri"/>
                <a:cs typeface="Calibri"/>
              </a:rPr>
              <a:t>skolefraværssaker</a:t>
            </a:r>
            <a:r>
              <a:rPr lang="en-US">
                <a:ea typeface="Calibri"/>
                <a:cs typeface="Calibri"/>
              </a:rPr>
              <a:t> er </a:t>
            </a:r>
            <a:r>
              <a:rPr lang="en-US" err="1">
                <a:ea typeface="Calibri"/>
                <a:cs typeface="Calibri"/>
              </a:rPr>
              <a:t>preget</a:t>
            </a:r>
            <a:r>
              <a:rPr lang="en-US">
                <a:ea typeface="Calibri"/>
                <a:cs typeface="Calibri"/>
              </a:rPr>
              <a:t> av </a:t>
            </a:r>
            <a:r>
              <a:rPr lang="en-US" err="1">
                <a:ea typeface="Calibri"/>
                <a:cs typeface="Calibri"/>
              </a:rPr>
              <a:t>høyt</a:t>
            </a:r>
            <a:r>
              <a:rPr lang="en-US">
                <a:ea typeface="Calibri"/>
                <a:cs typeface="Calibri"/>
              </a:rPr>
              <a:t> </a:t>
            </a:r>
            <a:r>
              <a:rPr lang="en-US" err="1">
                <a:ea typeface="Calibri"/>
                <a:cs typeface="Calibri"/>
              </a:rPr>
              <a:t>konfliktnivå</a:t>
            </a:r>
            <a:r>
              <a:rPr lang="en-US">
                <a:ea typeface="Calibri"/>
                <a:cs typeface="Calibri"/>
              </a:rPr>
              <a:t> </a:t>
            </a:r>
            <a:r>
              <a:rPr lang="en-US" err="1">
                <a:ea typeface="Calibri"/>
                <a:cs typeface="Calibri"/>
              </a:rPr>
              <a:t>mellom</a:t>
            </a:r>
            <a:r>
              <a:rPr lang="en-US">
                <a:ea typeface="Calibri"/>
                <a:cs typeface="Calibri"/>
              </a:rPr>
              <a:t> </a:t>
            </a:r>
            <a:r>
              <a:rPr lang="en-US" err="1">
                <a:ea typeface="Calibri"/>
                <a:cs typeface="Calibri"/>
              </a:rPr>
              <a:t>skole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hjem</a:t>
            </a:r>
            <a:r>
              <a:rPr lang="en-US">
                <a:ea typeface="Calibri"/>
                <a:cs typeface="Calibri"/>
              </a:rPr>
              <a:t>. </a:t>
            </a:r>
            <a:r>
              <a:rPr lang="en-US" err="1">
                <a:ea typeface="Calibri"/>
                <a:cs typeface="Calibri"/>
              </a:rPr>
              <a:t>Tillitten</a:t>
            </a:r>
            <a:r>
              <a:rPr lang="en-US">
                <a:ea typeface="Calibri"/>
                <a:cs typeface="Calibri"/>
              </a:rPr>
              <a:t> er </a:t>
            </a:r>
            <a:r>
              <a:rPr lang="en-US" err="1">
                <a:ea typeface="Calibri"/>
                <a:cs typeface="Calibri"/>
              </a:rPr>
              <a:t>ofte</a:t>
            </a:r>
            <a:r>
              <a:rPr lang="en-US">
                <a:ea typeface="Calibri"/>
                <a:cs typeface="Calibri"/>
              </a:rPr>
              <a:t> </a:t>
            </a:r>
            <a:r>
              <a:rPr lang="en-US" err="1">
                <a:ea typeface="Calibri"/>
                <a:cs typeface="Calibri"/>
              </a:rPr>
              <a:t>tynnslitt</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partene</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havnet</a:t>
            </a:r>
            <a:r>
              <a:rPr lang="en-US">
                <a:ea typeface="Calibri"/>
                <a:cs typeface="Calibri"/>
              </a:rPr>
              <a:t> I et </a:t>
            </a:r>
            <a:r>
              <a:rPr lang="en-US" err="1">
                <a:ea typeface="Calibri"/>
                <a:cs typeface="Calibri"/>
              </a:rPr>
              <a:t>spor</a:t>
            </a:r>
            <a:r>
              <a:rPr lang="en-US">
                <a:ea typeface="Calibri"/>
                <a:cs typeface="Calibri"/>
              </a:rPr>
              <a:t> der de er </a:t>
            </a:r>
            <a:r>
              <a:rPr lang="en-US" err="1">
                <a:ea typeface="Calibri"/>
                <a:cs typeface="Calibri"/>
              </a:rPr>
              <a:t>mer</a:t>
            </a:r>
            <a:r>
              <a:rPr lang="en-US">
                <a:ea typeface="Calibri"/>
                <a:cs typeface="Calibri"/>
              </a:rPr>
              <a:t> </a:t>
            </a:r>
            <a:r>
              <a:rPr lang="en-US" err="1">
                <a:ea typeface="Calibri"/>
                <a:cs typeface="Calibri"/>
              </a:rPr>
              <a:t>opptatt</a:t>
            </a:r>
            <a:r>
              <a:rPr lang="en-US">
                <a:ea typeface="Calibri"/>
                <a:cs typeface="Calibri"/>
              </a:rPr>
              <a:t> av å </a:t>
            </a:r>
            <a:r>
              <a:rPr lang="en-US" err="1">
                <a:ea typeface="Calibri"/>
                <a:cs typeface="Calibri"/>
              </a:rPr>
              <a:t>fordele</a:t>
            </a:r>
            <a:r>
              <a:rPr lang="en-US">
                <a:ea typeface="Calibri"/>
                <a:cs typeface="Calibri"/>
              </a:rPr>
              <a:t> </a:t>
            </a:r>
            <a:r>
              <a:rPr lang="en-US" err="1">
                <a:ea typeface="Calibri"/>
                <a:cs typeface="Calibri"/>
              </a:rPr>
              <a:t>skyld</a:t>
            </a:r>
            <a:r>
              <a:rPr lang="en-US">
                <a:ea typeface="Calibri"/>
                <a:cs typeface="Calibri"/>
              </a:rPr>
              <a:t> </a:t>
            </a:r>
            <a:r>
              <a:rPr lang="en-US" err="1">
                <a:ea typeface="Calibri"/>
                <a:cs typeface="Calibri"/>
              </a:rPr>
              <a:t>enn</a:t>
            </a:r>
            <a:r>
              <a:rPr lang="en-US">
                <a:ea typeface="Calibri"/>
                <a:cs typeface="Calibri"/>
              </a:rPr>
              <a:t> å </a:t>
            </a:r>
            <a:r>
              <a:rPr lang="en-US" err="1">
                <a:ea typeface="Calibri"/>
                <a:cs typeface="Calibri"/>
              </a:rPr>
              <a:t>løse</a:t>
            </a:r>
            <a:r>
              <a:rPr lang="en-US">
                <a:ea typeface="Calibri"/>
                <a:cs typeface="Calibri"/>
              </a:rPr>
              <a:t> </a:t>
            </a:r>
            <a:r>
              <a:rPr lang="en-US" err="1">
                <a:ea typeface="Calibri"/>
                <a:cs typeface="Calibri"/>
              </a:rPr>
              <a:t>utfordringer</a:t>
            </a:r>
            <a:r>
              <a:rPr lang="en-US">
                <a:ea typeface="Calibri"/>
                <a:cs typeface="Calibri"/>
              </a:rPr>
              <a:t> </a:t>
            </a:r>
            <a:r>
              <a:rPr lang="en-US" err="1">
                <a:ea typeface="Calibri"/>
                <a:cs typeface="Calibri"/>
              </a:rPr>
              <a:t>sammen</a:t>
            </a:r>
            <a:r>
              <a:rPr lang="en-US">
                <a:ea typeface="Calibri"/>
                <a:cs typeface="Calibri"/>
              </a:rPr>
              <a:t>. Som </a:t>
            </a:r>
            <a:r>
              <a:rPr lang="en-US" err="1">
                <a:ea typeface="Calibri"/>
                <a:cs typeface="Calibri"/>
              </a:rPr>
              <a:t>Nærværsskole</a:t>
            </a:r>
            <a:r>
              <a:rPr lang="en-US">
                <a:ea typeface="Calibri"/>
                <a:cs typeface="Calibri"/>
              </a:rPr>
              <a:t> er </a:t>
            </a:r>
            <a:r>
              <a:rPr lang="en-US" err="1">
                <a:ea typeface="Calibri"/>
                <a:cs typeface="Calibri"/>
              </a:rPr>
              <a:t>holdninger</a:t>
            </a:r>
            <a:r>
              <a:rPr lang="en-US">
                <a:ea typeface="Calibri"/>
                <a:cs typeface="Calibri"/>
              </a:rPr>
              <a:t> I </a:t>
            </a:r>
            <a:r>
              <a:rPr lang="en-US" err="1">
                <a:ea typeface="Calibri"/>
                <a:cs typeface="Calibri"/>
              </a:rPr>
              <a:t>møte</a:t>
            </a:r>
            <a:r>
              <a:rPr lang="en-US">
                <a:ea typeface="Calibri"/>
                <a:cs typeface="Calibri"/>
              </a:rPr>
              <a:t> med </a:t>
            </a:r>
            <a:r>
              <a:rPr lang="en-US" err="1">
                <a:ea typeface="Calibri"/>
                <a:cs typeface="Calibri"/>
              </a:rPr>
              <a:t>foresatte</a:t>
            </a:r>
            <a:r>
              <a:rPr lang="en-US">
                <a:ea typeface="Calibri"/>
                <a:cs typeface="Calibri"/>
              </a:rPr>
              <a:t> </a:t>
            </a:r>
            <a:r>
              <a:rPr lang="en-US" err="1">
                <a:ea typeface="Calibri"/>
                <a:cs typeface="Calibri"/>
              </a:rPr>
              <a:t>svært</a:t>
            </a:r>
            <a:r>
              <a:rPr lang="en-US">
                <a:ea typeface="Calibri"/>
                <a:cs typeface="Calibri"/>
              </a:rPr>
              <a:t> </a:t>
            </a:r>
            <a:r>
              <a:rPr lang="en-US" err="1">
                <a:ea typeface="Calibri"/>
                <a:cs typeface="Calibri"/>
              </a:rPr>
              <a:t>viktig</a:t>
            </a:r>
            <a:r>
              <a:rPr lang="en-US">
                <a:ea typeface="Calibri"/>
                <a:cs typeface="Calibri"/>
              </a:rPr>
              <a:t>. </a:t>
            </a:r>
            <a:r>
              <a:rPr lang="en-US" err="1">
                <a:ea typeface="Calibri"/>
                <a:cs typeface="Calibri"/>
              </a:rPr>
              <a:t>Når</a:t>
            </a:r>
            <a:r>
              <a:rPr lang="en-US">
                <a:ea typeface="Calibri"/>
                <a:cs typeface="Calibri"/>
              </a:rPr>
              <a:t> </a:t>
            </a:r>
            <a:r>
              <a:rPr lang="en-US" err="1">
                <a:ea typeface="Calibri"/>
                <a:cs typeface="Calibri"/>
              </a:rPr>
              <a:t>foresatte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elev</a:t>
            </a:r>
            <a:r>
              <a:rPr lang="en-US">
                <a:ea typeface="Calibri"/>
                <a:cs typeface="Calibri"/>
              </a:rPr>
              <a:t> </a:t>
            </a:r>
            <a:r>
              <a:rPr lang="en-US" err="1">
                <a:ea typeface="Calibri"/>
                <a:cs typeface="Calibri"/>
              </a:rPr>
              <a:t>møtes</a:t>
            </a:r>
            <a:r>
              <a:rPr lang="en-US">
                <a:ea typeface="Calibri"/>
                <a:cs typeface="Calibri"/>
              </a:rPr>
              <a:t> med </a:t>
            </a:r>
            <a:r>
              <a:rPr lang="en-US" err="1">
                <a:ea typeface="Calibri"/>
                <a:cs typeface="Calibri"/>
              </a:rPr>
              <a:t>varme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respekt</a:t>
            </a:r>
            <a:r>
              <a:rPr lang="en-US">
                <a:ea typeface="Calibri"/>
                <a:cs typeface="Calibri"/>
              </a:rPr>
              <a:t> </a:t>
            </a:r>
            <a:r>
              <a:rPr lang="en-US" err="1">
                <a:ea typeface="Calibri"/>
                <a:cs typeface="Calibri"/>
              </a:rPr>
              <a:t>fra</a:t>
            </a:r>
            <a:r>
              <a:rPr lang="en-US">
                <a:ea typeface="Calibri"/>
                <a:cs typeface="Calibri"/>
              </a:rPr>
              <a:t> </a:t>
            </a:r>
            <a:r>
              <a:rPr lang="en-US" err="1">
                <a:ea typeface="Calibri"/>
                <a:cs typeface="Calibri"/>
              </a:rPr>
              <a:t>første</a:t>
            </a:r>
            <a:r>
              <a:rPr lang="en-US">
                <a:ea typeface="Calibri"/>
                <a:cs typeface="Calibri"/>
              </a:rPr>
              <a:t> </a:t>
            </a:r>
            <a:r>
              <a:rPr lang="en-US" err="1">
                <a:ea typeface="Calibri"/>
                <a:cs typeface="Calibri"/>
              </a:rPr>
              <a:t>dag</a:t>
            </a:r>
            <a:r>
              <a:rPr lang="en-US">
                <a:ea typeface="Calibri"/>
                <a:cs typeface="Calibri"/>
              </a:rPr>
              <a:t>, </a:t>
            </a:r>
            <a:r>
              <a:rPr lang="en-US" err="1">
                <a:ea typeface="Calibri"/>
                <a:cs typeface="Calibri"/>
              </a:rPr>
              <a:t>forebygger</a:t>
            </a:r>
            <a:r>
              <a:rPr lang="en-US">
                <a:ea typeface="Calibri"/>
                <a:cs typeface="Calibri"/>
              </a:rPr>
              <a:t> vi </a:t>
            </a:r>
            <a:r>
              <a:rPr lang="en-US" err="1">
                <a:ea typeface="Calibri"/>
                <a:cs typeface="Calibri"/>
              </a:rPr>
              <a:t>konflikter</a:t>
            </a:r>
            <a:r>
              <a:rPr lang="en-US">
                <a:ea typeface="Calibri"/>
                <a:cs typeface="Calibri"/>
              </a:rPr>
              <a:t>. </a:t>
            </a:r>
            <a:r>
              <a:rPr lang="en-US" err="1">
                <a:ea typeface="Calibri"/>
                <a:cs typeface="Calibri"/>
              </a:rPr>
              <a:t>Foresatte</a:t>
            </a:r>
            <a:r>
              <a:rPr lang="en-US">
                <a:ea typeface="Calibri"/>
                <a:cs typeface="Calibri"/>
              </a:rPr>
              <a:t> </a:t>
            </a:r>
            <a:r>
              <a:rPr lang="en-US" err="1">
                <a:ea typeface="Calibri"/>
                <a:cs typeface="Calibri"/>
              </a:rPr>
              <a:t>kan</a:t>
            </a:r>
            <a:r>
              <a:rPr lang="en-US">
                <a:ea typeface="Calibri"/>
                <a:cs typeface="Calibri"/>
              </a:rPr>
              <a:t> </a:t>
            </a:r>
            <a:r>
              <a:rPr lang="en-US" err="1">
                <a:ea typeface="Calibri"/>
                <a:cs typeface="Calibri"/>
              </a:rPr>
              <a:t>ofte</a:t>
            </a:r>
            <a:r>
              <a:rPr lang="en-US">
                <a:ea typeface="Calibri"/>
                <a:cs typeface="Calibri"/>
              </a:rPr>
              <a:t> </a:t>
            </a:r>
            <a:r>
              <a:rPr lang="en-US" err="1">
                <a:ea typeface="Calibri"/>
                <a:cs typeface="Calibri"/>
              </a:rPr>
              <a:t>være</a:t>
            </a:r>
            <a:r>
              <a:rPr lang="en-US">
                <a:ea typeface="Calibri"/>
                <a:cs typeface="Calibri"/>
              </a:rPr>
              <a:t> </a:t>
            </a:r>
            <a:r>
              <a:rPr lang="en-US" err="1">
                <a:ea typeface="Calibri"/>
                <a:cs typeface="Calibri"/>
              </a:rPr>
              <a:t>både</a:t>
            </a:r>
            <a:r>
              <a:rPr lang="en-US">
                <a:ea typeface="Calibri"/>
                <a:cs typeface="Calibri"/>
              </a:rPr>
              <a:t> </a:t>
            </a:r>
            <a:r>
              <a:rPr lang="en-US" err="1">
                <a:ea typeface="Calibri"/>
                <a:cs typeface="Calibri"/>
              </a:rPr>
              <a:t>redde</a:t>
            </a:r>
            <a:r>
              <a:rPr lang="en-US">
                <a:ea typeface="Calibri"/>
                <a:cs typeface="Calibri"/>
              </a:rPr>
              <a:t>, </a:t>
            </a:r>
            <a:r>
              <a:rPr lang="en-US" err="1">
                <a:ea typeface="Calibri"/>
                <a:cs typeface="Calibri"/>
              </a:rPr>
              <a:t>flaue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slitne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dermed</a:t>
            </a:r>
            <a:r>
              <a:rPr lang="en-US">
                <a:ea typeface="Calibri"/>
                <a:cs typeface="Calibri"/>
              </a:rPr>
              <a:t> </a:t>
            </a:r>
            <a:r>
              <a:rPr lang="en-US" err="1">
                <a:ea typeface="Calibri"/>
                <a:cs typeface="Calibri"/>
              </a:rPr>
              <a:t>si</a:t>
            </a:r>
            <a:r>
              <a:rPr lang="en-US">
                <a:ea typeface="Calibri"/>
                <a:cs typeface="Calibri"/>
              </a:rPr>
              <a:t> ting </a:t>
            </a:r>
            <a:r>
              <a:rPr lang="en-US" err="1">
                <a:ea typeface="Calibri"/>
                <a:cs typeface="Calibri"/>
              </a:rPr>
              <a:t>som</a:t>
            </a:r>
            <a:r>
              <a:rPr lang="en-US">
                <a:ea typeface="Calibri"/>
                <a:cs typeface="Calibri"/>
              </a:rPr>
              <a:t> </a:t>
            </a:r>
            <a:r>
              <a:rPr lang="en-US" err="1">
                <a:ea typeface="Calibri"/>
                <a:cs typeface="Calibri"/>
              </a:rPr>
              <a:t>kanskje</a:t>
            </a:r>
            <a:r>
              <a:rPr lang="en-US">
                <a:ea typeface="Calibri"/>
                <a:cs typeface="Calibri"/>
              </a:rPr>
              <a:t> </a:t>
            </a:r>
            <a:r>
              <a:rPr lang="en-US" err="1">
                <a:ea typeface="Calibri"/>
                <a:cs typeface="Calibri"/>
              </a:rPr>
              <a:t>ikke</a:t>
            </a:r>
            <a:r>
              <a:rPr lang="en-US">
                <a:ea typeface="Calibri"/>
                <a:cs typeface="Calibri"/>
              </a:rPr>
              <a:t> er </a:t>
            </a:r>
            <a:r>
              <a:rPr lang="en-US" err="1">
                <a:ea typeface="Calibri"/>
                <a:cs typeface="Calibri"/>
              </a:rPr>
              <a:t>hensiktmessige</a:t>
            </a:r>
            <a:r>
              <a:rPr lang="en-US">
                <a:ea typeface="Calibri"/>
                <a:cs typeface="Calibri"/>
              </a:rPr>
              <a:t> for </a:t>
            </a:r>
            <a:r>
              <a:rPr lang="en-US" err="1">
                <a:ea typeface="Calibri"/>
                <a:cs typeface="Calibri"/>
              </a:rPr>
              <a:t>samarbeidet</a:t>
            </a:r>
            <a:r>
              <a:rPr lang="en-US">
                <a:ea typeface="Calibri"/>
                <a:cs typeface="Calibri"/>
              </a:rPr>
              <a:t>. Da </a:t>
            </a:r>
            <a:r>
              <a:rPr lang="en-US" err="1">
                <a:ea typeface="Calibri"/>
                <a:cs typeface="Calibri"/>
              </a:rPr>
              <a:t>må</a:t>
            </a:r>
            <a:r>
              <a:rPr lang="en-US">
                <a:ea typeface="Calibri"/>
                <a:cs typeface="Calibri"/>
              </a:rPr>
              <a:t> vi </a:t>
            </a:r>
            <a:r>
              <a:rPr lang="en-US" err="1">
                <a:ea typeface="Calibri"/>
                <a:cs typeface="Calibri"/>
              </a:rPr>
              <a:t>huske</a:t>
            </a:r>
            <a:r>
              <a:rPr lang="en-US">
                <a:ea typeface="Calibri"/>
                <a:cs typeface="Calibri"/>
              </a:rPr>
              <a:t> at vi er den </a:t>
            </a:r>
            <a:r>
              <a:rPr lang="en-US" err="1">
                <a:ea typeface="Calibri"/>
                <a:cs typeface="Calibri"/>
              </a:rPr>
              <a:t>profesjonelle</a:t>
            </a:r>
            <a:r>
              <a:rPr lang="en-US">
                <a:ea typeface="Calibri"/>
                <a:cs typeface="Calibri"/>
              </a:rPr>
              <a:t> part </a:t>
            </a:r>
            <a:r>
              <a:rPr lang="en-US" err="1">
                <a:ea typeface="Calibri"/>
                <a:cs typeface="Calibri"/>
              </a:rPr>
              <a:t>og</a:t>
            </a:r>
            <a:r>
              <a:rPr lang="en-US">
                <a:ea typeface="Calibri"/>
                <a:cs typeface="Calibri"/>
              </a:rPr>
              <a:t> </a:t>
            </a:r>
            <a:r>
              <a:rPr lang="en-US" err="1">
                <a:ea typeface="Calibri"/>
                <a:cs typeface="Calibri"/>
              </a:rPr>
              <a:t>legge</a:t>
            </a:r>
            <a:r>
              <a:rPr lang="en-US">
                <a:ea typeface="Calibri"/>
                <a:cs typeface="Calibri"/>
              </a:rPr>
              <a:t> </a:t>
            </a:r>
            <a:r>
              <a:rPr lang="en-US" err="1">
                <a:ea typeface="Calibri"/>
                <a:cs typeface="Calibri"/>
              </a:rPr>
              <a:t>egne</a:t>
            </a:r>
            <a:r>
              <a:rPr lang="en-US">
                <a:ea typeface="Calibri"/>
                <a:cs typeface="Calibri"/>
              </a:rPr>
              <a:t> negative </a:t>
            </a:r>
            <a:r>
              <a:rPr lang="en-US" err="1">
                <a:ea typeface="Calibri"/>
                <a:cs typeface="Calibri"/>
              </a:rPr>
              <a:t>følelser</a:t>
            </a:r>
            <a:r>
              <a:rPr lang="en-US">
                <a:ea typeface="Calibri"/>
                <a:cs typeface="Calibri"/>
              </a:rPr>
              <a:t> </a:t>
            </a:r>
            <a:r>
              <a:rPr lang="en-US" err="1">
                <a:ea typeface="Calibri"/>
                <a:cs typeface="Calibri"/>
              </a:rPr>
              <a:t>igjen</a:t>
            </a:r>
            <a:r>
              <a:rPr lang="en-US">
                <a:ea typeface="Calibri"/>
                <a:cs typeface="Calibri"/>
              </a:rPr>
              <a:t> </a:t>
            </a:r>
            <a:r>
              <a:rPr lang="en-US" err="1">
                <a:ea typeface="Calibri"/>
                <a:cs typeface="Calibri"/>
              </a:rPr>
              <a:t>utenfor</a:t>
            </a:r>
            <a:r>
              <a:rPr lang="en-US">
                <a:ea typeface="Calibri"/>
                <a:cs typeface="Calibri"/>
              </a:rPr>
              <a:t> </a:t>
            </a:r>
            <a:r>
              <a:rPr lang="en-US" err="1">
                <a:ea typeface="Calibri"/>
                <a:cs typeface="Calibri"/>
              </a:rPr>
              <a:t>møterommet</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34</a:t>
            </a:fld>
            <a:endParaRPr lang="nb-NO"/>
          </a:p>
        </p:txBody>
      </p:sp>
    </p:spTree>
    <p:extLst>
      <p:ext uri="{BB962C8B-B14F-4D97-AF65-F5344CB8AC3E}">
        <p14:creationId xmlns:p14="http://schemas.microsoft.com/office/powerpoint/2010/main" val="2200143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Her er </a:t>
            </a:r>
            <a:r>
              <a:rPr lang="en-US" err="1">
                <a:ea typeface="Calibri"/>
                <a:cs typeface="Calibri"/>
              </a:rPr>
              <a:t>analysemodellen</a:t>
            </a:r>
            <a:r>
              <a:rPr lang="en-US">
                <a:ea typeface="Calibri"/>
                <a:cs typeface="Calibri"/>
              </a:rPr>
              <a:t> du </a:t>
            </a:r>
            <a:r>
              <a:rPr lang="en-US" err="1">
                <a:ea typeface="Calibri"/>
                <a:cs typeface="Calibri"/>
              </a:rPr>
              <a:t>som</a:t>
            </a:r>
            <a:r>
              <a:rPr lang="en-US">
                <a:ea typeface="Calibri"/>
                <a:cs typeface="Calibri"/>
              </a:rPr>
              <a:t> </a:t>
            </a:r>
            <a:r>
              <a:rPr lang="en-US" err="1">
                <a:ea typeface="Calibri"/>
                <a:cs typeface="Calibri"/>
              </a:rPr>
              <a:t>lærer</a:t>
            </a:r>
            <a:r>
              <a:rPr lang="en-US">
                <a:ea typeface="Calibri"/>
                <a:cs typeface="Calibri"/>
              </a:rPr>
              <a:t> </a:t>
            </a:r>
            <a:r>
              <a:rPr lang="en-US" err="1">
                <a:ea typeface="Calibri"/>
                <a:cs typeface="Calibri"/>
              </a:rPr>
              <a:t>benytter</a:t>
            </a:r>
            <a:r>
              <a:rPr lang="en-US">
                <a:ea typeface="Calibri"/>
                <a:cs typeface="Calibri"/>
              </a:rPr>
              <a:t> I </a:t>
            </a:r>
            <a:r>
              <a:rPr lang="en-US" err="1">
                <a:ea typeface="Calibri"/>
                <a:cs typeface="Calibri"/>
              </a:rPr>
              <a:t>nærværsmøtet</a:t>
            </a:r>
            <a:r>
              <a:rPr lang="en-US">
                <a:ea typeface="Calibri"/>
                <a:cs typeface="Calibri"/>
              </a:rPr>
              <a:t>. Den </a:t>
            </a:r>
            <a:r>
              <a:rPr lang="en-US" err="1">
                <a:ea typeface="Calibri"/>
                <a:cs typeface="Calibri"/>
              </a:rPr>
              <a:t>hjelper</a:t>
            </a:r>
            <a:r>
              <a:rPr lang="en-US">
                <a:ea typeface="Calibri"/>
                <a:cs typeface="Calibri"/>
              </a:rPr>
              <a:t> deg å </a:t>
            </a:r>
            <a:r>
              <a:rPr lang="en-US" err="1">
                <a:ea typeface="Calibri"/>
                <a:cs typeface="Calibri"/>
              </a:rPr>
              <a:t>systematisk</a:t>
            </a:r>
            <a:r>
              <a:rPr lang="en-US">
                <a:ea typeface="Calibri"/>
                <a:cs typeface="Calibri"/>
              </a:rPr>
              <a:t> </a:t>
            </a:r>
            <a:r>
              <a:rPr lang="en-US" err="1">
                <a:ea typeface="Calibri"/>
                <a:cs typeface="Calibri"/>
              </a:rPr>
              <a:t>undersøke</a:t>
            </a:r>
            <a:r>
              <a:rPr lang="en-US">
                <a:ea typeface="Calibri"/>
                <a:cs typeface="Calibri"/>
              </a:rPr>
              <a:t> de </a:t>
            </a:r>
            <a:r>
              <a:rPr lang="en-US" err="1">
                <a:ea typeface="Calibri"/>
                <a:cs typeface="Calibri"/>
              </a:rPr>
              <a:t>ulike</a:t>
            </a:r>
            <a:r>
              <a:rPr lang="en-US">
                <a:ea typeface="Calibri"/>
                <a:cs typeface="Calibri"/>
              </a:rPr>
              <a:t> </a:t>
            </a:r>
            <a:r>
              <a:rPr lang="en-US" err="1">
                <a:ea typeface="Calibri"/>
                <a:cs typeface="Calibri"/>
              </a:rPr>
              <a:t>arenaene</a:t>
            </a:r>
            <a:r>
              <a:rPr lang="en-US">
                <a:ea typeface="Calibri"/>
                <a:cs typeface="Calibri"/>
              </a:rPr>
              <a:t> I elevens liv. Start </a:t>
            </a:r>
            <a:r>
              <a:rPr lang="en-US" err="1">
                <a:ea typeface="Calibri"/>
                <a:cs typeface="Calibri"/>
              </a:rPr>
              <a:t>alltid</a:t>
            </a:r>
            <a:r>
              <a:rPr lang="en-US">
                <a:ea typeface="Calibri"/>
                <a:cs typeface="Calibri"/>
              </a:rPr>
              <a:t> med </a:t>
            </a:r>
            <a:r>
              <a:rPr lang="en-US" err="1">
                <a:ea typeface="Calibri"/>
                <a:cs typeface="Calibri"/>
              </a:rPr>
              <a:t>skolen</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spør</a:t>
            </a:r>
            <a:r>
              <a:rPr lang="en-US">
                <a:ea typeface="Calibri"/>
                <a:cs typeface="Calibri"/>
              </a:rPr>
              <a:t>; "er det </a:t>
            </a:r>
            <a:r>
              <a:rPr lang="en-US" err="1">
                <a:ea typeface="Calibri"/>
                <a:cs typeface="Calibri"/>
              </a:rPr>
              <a:t>noe</a:t>
            </a:r>
            <a:r>
              <a:rPr lang="en-US">
                <a:ea typeface="Calibri"/>
                <a:cs typeface="Calibri"/>
              </a:rPr>
              <a:t> her </a:t>
            </a:r>
            <a:r>
              <a:rPr lang="en-US" err="1">
                <a:ea typeface="Calibri"/>
                <a:cs typeface="Calibri"/>
              </a:rPr>
              <a:t>på</a:t>
            </a:r>
            <a:r>
              <a:rPr lang="en-US">
                <a:ea typeface="Calibri"/>
                <a:cs typeface="Calibri"/>
              </a:rPr>
              <a:t> </a:t>
            </a:r>
            <a:r>
              <a:rPr lang="en-US" err="1">
                <a:ea typeface="Calibri"/>
                <a:cs typeface="Calibri"/>
              </a:rPr>
              <a:t>skolen</a:t>
            </a:r>
            <a:r>
              <a:rPr lang="en-US">
                <a:ea typeface="Calibri"/>
                <a:cs typeface="Calibri"/>
              </a:rPr>
              <a:t> </a:t>
            </a:r>
            <a:r>
              <a:rPr lang="en-US" err="1">
                <a:ea typeface="Calibri"/>
                <a:cs typeface="Calibri"/>
              </a:rPr>
              <a:t>som</a:t>
            </a:r>
            <a:r>
              <a:rPr lang="en-US">
                <a:ea typeface="Calibri"/>
                <a:cs typeface="Calibri"/>
              </a:rPr>
              <a:t> er med </a:t>
            </a:r>
            <a:r>
              <a:rPr lang="en-US" err="1">
                <a:ea typeface="Calibri"/>
                <a:cs typeface="Calibri"/>
              </a:rPr>
              <a:t>på</a:t>
            </a:r>
            <a:r>
              <a:rPr lang="en-US">
                <a:ea typeface="Calibri"/>
                <a:cs typeface="Calibri"/>
              </a:rPr>
              <a:t> å </a:t>
            </a:r>
            <a:r>
              <a:rPr lang="en-US" err="1">
                <a:ea typeface="Calibri"/>
                <a:cs typeface="Calibri"/>
              </a:rPr>
              <a:t>påvirke</a:t>
            </a:r>
            <a:r>
              <a:rPr lang="en-US">
                <a:ea typeface="Calibri"/>
                <a:cs typeface="Calibri"/>
              </a:rPr>
              <a:t> </a:t>
            </a:r>
            <a:r>
              <a:rPr lang="en-US" err="1">
                <a:ea typeface="Calibri"/>
                <a:cs typeface="Calibri"/>
              </a:rPr>
              <a:t>fraværet</a:t>
            </a:r>
            <a:r>
              <a:rPr lang="en-US">
                <a:ea typeface="Calibri"/>
                <a:cs typeface="Calibri"/>
              </a:rPr>
              <a:t>?" (</a:t>
            </a:r>
            <a:r>
              <a:rPr lang="en-US" err="1">
                <a:ea typeface="Calibri"/>
                <a:cs typeface="Calibri"/>
              </a:rPr>
              <a:t>noe</a:t>
            </a:r>
            <a:r>
              <a:rPr lang="en-US">
                <a:ea typeface="Calibri"/>
                <a:cs typeface="Calibri"/>
              </a:rPr>
              <a:t> eleven </a:t>
            </a:r>
            <a:r>
              <a:rPr lang="en-US" err="1">
                <a:ea typeface="Calibri"/>
                <a:cs typeface="Calibri"/>
              </a:rPr>
              <a:t>gruer</a:t>
            </a:r>
            <a:r>
              <a:rPr lang="en-US">
                <a:ea typeface="Calibri"/>
                <a:cs typeface="Calibri"/>
              </a:rPr>
              <a:t> seg </a:t>
            </a:r>
            <a:r>
              <a:rPr lang="en-US" err="1">
                <a:ea typeface="Calibri"/>
                <a:cs typeface="Calibri"/>
              </a:rPr>
              <a:t>til</a:t>
            </a:r>
            <a:r>
              <a:rPr lang="en-US">
                <a:ea typeface="Calibri"/>
                <a:cs typeface="Calibri"/>
              </a:rPr>
              <a:t>, </a:t>
            </a:r>
            <a:r>
              <a:rPr lang="en-US" err="1">
                <a:ea typeface="Calibri"/>
                <a:cs typeface="Calibri"/>
              </a:rPr>
              <a:t>noe</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kjennes</a:t>
            </a:r>
            <a:r>
              <a:rPr lang="en-US">
                <a:ea typeface="Calibri"/>
                <a:cs typeface="Calibri"/>
              </a:rPr>
              <a:t> </a:t>
            </a:r>
            <a:r>
              <a:rPr lang="en-US" err="1">
                <a:ea typeface="Calibri"/>
                <a:cs typeface="Calibri"/>
              </a:rPr>
              <a:t>vanskelig</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ubehagelig</a:t>
            </a:r>
            <a:r>
              <a:rPr lang="en-US">
                <a:ea typeface="Calibri"/>
                <a:cs typeface="Calibri"/>
              </a:rPr>
              <a:t>? </a:t>
            </a:r>
            <a:r>
              <a:rPr lang="en-US" err="1">
                <a:ea typeface="Calibri"/>
                <a:cs typeface="Calibri"/>
              </a:rPr>
              <a:t>Vanskelige</a:t>
            </a:r>
            <a:r>
              <a:rPr lang="en-US">
                <a:ea typeface="Calibri"/>
                <a:cs typeface="Calibri"/>
              </a:rPr>
              <a:t> </a:t>
            </a:r>
            <a:r>
              <a:rPr lang="en-US" err="1">
                <a:ea typeface="Calibri"/>
                <a:cs typeface="Calibri"/>
              </a:rPr>
              <a:t>relasjoner</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elever</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voksne</a:t>
            </a:r>
            <a:r>
              <a:rPr lang="en-US">
                <a:ea typeface="Calibri"/>
                <a:cs typeface="Calibri"/>
              </a:rPr>
              <a:t>?). </a:t>
            </a:r>
            <a:r>
              <a:rPr lang="en-US" err="1">
                <a:ea typeface="Calibri"/>
                <a:cs typeface="Calibri"/>
              </a:rPr>
              <a:t>Være</a:t>
            </a:r>
            <a:r>
              <a:rPr lang="en-US">
                <a:ea typeface="Calibri"/>
                <a:cs typeface="Calibri"/>
              </a:rPr>
              <a:t> </a:t>
            </a:r>
            <a:r>
              <a:rPr lang="en-US" b="1" err="1">
                <a:ea typeface="Calibri"/>
                <a:cs typeface="Calibri"/>
              </a:rPr>
              <a:t>konkret</a:t>
            </a:r>
            <a:r>
              <a:rPr lang="en-US">
                <a:ea typeface="Calibri"/>
                <a:cs typeface="Calibri"/>
              </a:rPr>
              <a:t> </a:t>
            </a:r>
            <a:r>
              <a:rPr lang="en-US" err="1">
                <a:ea typeface="Calibri"/>
                <a:cs typeface="Calibri"/>
              </a:rPr>
              <a:t>når</a:t>
            </a:r>
            <a:r>
              <a:rPr lang="en-US">
                <a:ea typeface="Calibri"/>
                <a:cs typeface="Calibri"/>
              </a:rPr>
              <a:t> du </a:t>
            </a:r>
            <a:r>
              <a:rPr lang="en-US" err="1">
                <a:ea typeface="Calibri"/>
                <a:cs typeface="Calibri"/>
              </a:rPr>
              <a:t>spør</a:t>
            </a:r>
            <a:r>
              <a:rPr lang="en-US">
                <a:ea typeface="Calibri"/>
                <a:cs typeface="Calibri"/>
              </a:rPr>
              <a:t> - </a:t>
            </a:r>
            <a:r>
              <a:rPr lang="en-US" err="1">
                <a:ea typeface="Calibri"/>
                <a:cs typeface="Calibri"/>
              </a:rPr>
              <a:t>særlig</a:t>
            </a:r>
            <a:r>
              <a:rPr lang="en-US">
                <a:ea typeface="Calibri"/>
                <a:cs typeface="Calibri"/>
              </a:rPr>
              <a:t> med de </a:t>
            </a:r>
            <a:r>
              <a:rPr lang="en-US" err="1">
                <a:ea typeface="Calibri"/>
                <a:cs typeface="Calibri"/>
              </a:rPr>
              <a:t>yngste</a:t>
            </a:r>
            <a:r>
              <a:rPr lang="en-US">
                <a:ea typeface="Calibri"/>
                <a:cs typeface="Calibri"/>
              </a:rPr>
              <a:t> </a:t>
            </a:r>
            <a:r>
              <a:rPr lang="en-US" err="1">
                <a:ea typeface="Calibri"/>
                <a:cs typeface="Calibri"/>
              </a:rPr>
              <a:t>barna</a:t>
            </a:r>
            <a:r>
              <a:rPr lang="en-US">
                <a:ea typeface="Calibri"/>
                <a:cs typeface="Calibri"/>
              </a:rPr>
              <a:t>. For </a:t>
            </a:r>
            <a:r>
              <a:rPr lang="en-US" err="1">
                <a:ea typeface="Calibri"/>
                <a:cs typeface="Calibri"/>
              </a:rPr>
              <a:t>eksempel</a:t>
            </a:r>
            <a:r>
              <a:rPr lang="en-US">
                <a:ea typeface="Calibri"/>
                <a:cs typeface="Calibri"/>
              </a:rPr>
              <a:t>; "</a:t>
            </a:r>
            <a:r>
              <a:rPr lang="en-US" err="1">
                <a:ea typeface="Calibri"/>
                <a:cs typeface="Calibri"/>
              </a:rPr>
              <a:t>hvordan</a:t>
            </a:r>
            <a:r>
              <a:rPr lang="en-US">
                <a:ea typeface="Calibri"/>
                <a:cs typeface="Calibri"/>
              </a:rPr>
              <a:t> </a:t>
            </a:r>
            <a:r>
              <a:rPr lang="en-US" err="1">
                <a:ea typeface="Calibri"/>
                <a:cs typeface="Calibri"/>
              </a:rPr>
              <a:t>synes</a:t>
            </a:r>
            <a:r>
              <a:rPr lang="en-US">
                <a:ea typeface="Calibri"/>
                <a:cs typeface="Calibri"/>
              </a:rPr>
              <a:t> du det er I </a:t>
            </a:r>
            <a:r>
              <a:rPr lang="en-US" err="1">
                <a:ea typeface="Calibri"/>
                <a:cs typeface="Calibri"/>
              </a:rPr>
              <a:t>friminuttene</a:t>
            </a:r>
            <a:r>
              <a:rPr lang="en-US">
                <a:ea typeface="Calibri"/>
                <a:cs typeface="Calibri"/>
              </a:rPr>
              <a:t>?" Eller "Er det </a:t>
            </a:r>
            <a:r>
              <a:rPr lang="en-US" err="1">
                <a:ea typeface="Calibri"/>
                <a:cs typeface="Calibri"/>
              </a:rPr>
              <a:t>noe</a:t>
            </a:r>
            <a:r>
              <a:rPr lang="en-US">
                <a:ea typeface="Calibri"/>
                <a:cs typeface="Calibri"/>
              </a:rPr>
              <a:t> du </a:t>
            </a:r>
            <a:r>
              <a:rPr lang="en-US" err="1">
                <a:ea typeface="Calibri"/>
                <a:cs typeface="Calibri"/>
              </a:rPr>
              <a:t>synes</a:t>
            </a:r>
            <a:r>
              <a:rPr lang="en-US">
                <a:ea typeface="Calibri"/>
                <a:cs typeface="Calibri"/>
              </a:rPr>
              <a:t> er </a:t>
            </a:r>
            <a:r>
              <a:rPr lang="en-US" err="1">
                <a:ea typeface="Calibri"/>
                <a:cs typeface="Calibri"/>
              </a:rPr>
              <a:t>vanskelig</a:t>
            </a:r>
            <a:r>
              <a:rPr lang="en-US">
                <a:ea typeface="Calibri"/>
                <a:cs typeface="Calibri"/>
              </a:rPr>
              <a:t> I </a:t>
            </a:r>
            <a:r>
              <a:rPr lang="en-US" err="1">
                <a:ea typeface="Calibri"/>
                <a:cs typeface="Calibri"/>
              </a:rPr>
              <a:t>klasserommet</a:t>
            </a:r>
            <a:r>
              <a:rPr lang="en-US">
                <a:ea typeface="Calibri"/>
                <a:cs typeface="Calibri"/>
              </a:rPr>
              <a:t>?".</a:t>
            </a:r>
          </a:p>
          <a:p>
            <a:r>
              <a:rPr lang="en-US" err="1">
                <a:ea typeface="Calibri"/>
                <a:cs typeface="Calibri"/>
              </a:rPr>
              <a:t>Vær</a:t>
            </a:r>
            <a:r>
              <a:rPr lang="en-US">
                <a:ea typeface="Calibri"/>
                <a:cs typeface="Calibri"/>
              </a:rPr>
              <a:t> </a:t>
            </a:r>
            <a:r>
              <a:rPr lang="en-US" err="1">
                <a:ea typeface="Calibri"/>
                <a:cs typeface="Calibri"/>
              </a:rPr>
              <a:t>åpen</a:t>
            </a:r>
            <a:r>
              <a:rPr lang="en-US">
                <a:ea typeface="Calibri"/>
                <a:cs typeface="Calibri"/>
              </a:rPr>
              <a:t> for </a:t>
            </a:r>
            <a:r>
              <a:rPr lang="en-US" err="1">
                <a:ea typeface="Calibri"/>
                <a:cs typeface="Calibri"/>
              </a:rPr>
              <a:t>tilbakemeldinger</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forsøk</a:t>
            </a:r>
            <a:r>
              <a:rPr lang="en-US">
                <a:ea typeface="Calibri"/>
                <a:cs typeface="Calibri"/>
              </a:rPr>
              <a:t> å </a:t>
            </a:r>
            <a:r>
              <a:rPr lang="en-US" err="1">
                <a:ea typeface="Calibri"/>
                <a:cs typeface="Calibri"/>
              </a:rPr>
              <a:t>ikke</a:t>
            </a:r>
            <a:r>
              <a:rPr lang="en-US">
                <a:ea typeface="Calibri"/>
                <a:cs typeface="Calibri"/>
              </a:rPr>
              <a:t> </a:t>
            </a:r>
            <a:r>
              <a:rPr lang="en-US" err="1">
                <a:ea typeface="Calibri"/>
                <a:cs typeface="Calibri"/>
              </a:rPr>
              <a:t>gå</a:t>
            </a:r>
            <a:r>
              <a:rPr lang="en-US">
                <a:ea typeface="Calibri"/>
                <a:cs typeface="Calibri"/>
              </a:rPr>
              <a:t> I </a:t>
            </a:r>
            <a:r>
              <a:rPr lang="en-US" err="1">
                <a:ea typeface="Calibri"/>
                <a:cs typeface="Calibri"/>
              </a:rPr>
              <a:t>forsvar</a:t>
            </a:r>
            <a:r>
              <a:rPr lang="en-US">
                <a:ea typeface="Calibri"/>
                <a:cs typeface="Calibri"/>
              </a:rPr>
              <a:t> </a:t>
            </a:r>
            <a:r>
              <a:rPr lang="en-US" err="1">
                <a:ea typeface="Calibri"/>
                <a:cs typeface="Calibri"/>
              </a:rPr>
              <a:t>dersom</a:t>
            </a:r>
            <a:r>
              <a:rPr lang="en-US">
                <a:ea typeface="Calibri"/>
                <a:cs typeface="Calibri"/>
              </a:rPr>
              <a:t> </a:t>
            </a:r>
            <a:r>
              <a:rPr lang="en-US" err="1">
                <a:ea typeface="Calibri"/>
                <a:cs typeface="Calibri"/>
              </a:rPr>
              <a:t>skolen</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kritikk</a:t>
            </a:r>
            <a:r>
              <a:rPr lang="en-US">
                <a:ea typeface="Calibri"/>
                <a:cs typeface="Calibri"/>
              </a:rPr>
              <a:t>. Noter </a:t>
            </a:r>
            <a:r>
              <a:rPr lang="en-US" err="1">
                <a:ea typeface="Calibri"/>
                <a:cs typeface="Calibri"/>
              </a:rPr>
              <a:t>funn</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gå</a:t>
            </a:r>
            <a:r>
              <a:rPr lang="en-US">
                <a:ea typeface="Calibri"/>
                <a:cs typeface="Calibri"/>
              </a:rPr>
              <a:t> </a:t>
            </a:r>
            <a:r>
              <a:rPr lang="en-US" err="1">
                <a:ea typeface="Calibri"/>
                <a:cs typeface="Calibri"/>
              </a:rPr>
              <a:t>videre</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neste</a:t>
            </a:r>
            <a:r>
              <a:rPr lang="en-US">
                <a:ea typeface="Calibri"/>
                <a:cs typeface="Calibri"/>
              </a:rPr>
              <a:t> </a:t>
            </a:r>
            <a:r>
              <a:rPr lang="en-US" err="1">
                <a:ea typeface="Calibri"/>
                <a:cs typeface="Calibri"/>
              </a:rPr>
              <a:t>sirkel</a:t>
            </a:r>
            <a:r>
              <a:rPr lang="en-US">
                <a:ea typeface="Calibri"/>
                <a:cs typeface="Calibri"/>
              </a:rPr>
              <a:t>. Vent </a:t>
            </a:r>
            <a:r>
              <a:rPr lang="en-US" err="1">
                <a:ea typeface="Calibri"/>
                <a:cs typeface="Calibri"/>
              </a:rPr>
              <a:t>gjerne</a:t>
            </a:r>
            <a:r>
              <a:rPr lang="en-US">
                <a:ea typeface="Calibri"/>
                <a:cs typeface="Calibri"/>
              </a:rPr>
              <a:t> med "</a:t>
            </a:r>
            <a:r>
              <a:rPr lang="en-US" err="1">
                <a:ea typeface="Calibri"/>
                <a:cs typeface="Calibri"/>
              </a:rPr>
              <a:t>hjem</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slutt</a:t>
            </a:r>
            <a:r>
              <a:rPr lang="en-US">
                <a:ea typeface="Calibri"/>
                <a:cs typeface="Calibri"/>
              </a:rPr>
              <a:t>. Det er </a:t>
            </a:r>
            <a:r>
              <a:rPr lang="en-US" err="1">
                <a:ea typeface="Calibri"/>
                <a:cs typeface="Calibri"/>
              </a:rPr>
              <a:t>lettere</a:t>
            </a:r>
            <a:r>
              <a:rPr lang="en-US">
                <a:ea typeface="Calibri"/>
                <a:cs typeface="Calibri"/>
              </a:rPr>
              <a:t> for </a:t>
            </a:r>
            <a:r>
              <a:rPr lang="en-US" err="1">
                <a:ea typeface="Calibri"/>
                <a:cs typeface="Calibri"/>
              </a:rPr>
              <a:t>familien</a:t>
            </a:r>
            <a:r>
              <a:rPr lang="en-US">
                <a:ea typeface="Calibri"/>
                <a:cs typeface="Calibri"/>
              </a:rPr>
              <a:t> å </a:t>
            </a:r>
            <a:r>
              <a:rPr lang="en-US" err="1">
                <a:ea typeface="Calibri"/>
                <a:cs typeface="Calibri"/>
              </a:rPr>
              <a:t>snakke</a:t>
            </a:r>
            <a:r>
              <a:rPr lang="en-US">
                <a:ea typeface="Calibri"/>
                <a:cs typeface="Calibri"/>
              </a:rPr>
              <a:t> om det </a:t>
            </a:r>
            <a:r>
              <a:rPr lang="en-US" err="1">
                <a:ea typeface="Calibri"/>
                <a:cs typeface="Calibri"/>
              </a:rPr>
              <a:t>som</a:t>
            </a:r>
            <a:r>
              <a:rPr lang="en-US">
                <a:ea typeface="Calibri"/>
                <a:cs typeface="Calibri"/>
              </a:rPr>
              <a:t> er </a:t>
            </a:r>
            <a:r>
              <a:rPr lang="en-US" err="1">
                <a:ea typeface="Calibri"/>
                <a:cs typeface="Calibri"/>
              </a:rPr>
              <a:t>vanskelig</a:t>
            </a:r>
            <a:r>
              <a:rPr lang="en-US">
                <a:ea typeface="Calibri"/>
                <a:cs typeface="Calibri"/>
              </a:rPr>
              <a:t> </a:t>
            </a:r>
            <a:r>
              <a:rPr lang="en-US" err="1">
                <a:ea typeface="Calibri"/>
                <a:cs typeface="Calibri"/>
              </a:rPr>
              <a:t>hjemme</a:t>
            </a:r>
            <a:r>
              <a:rPr lang="en-US">
                <a:ea typeface="Calibri"/>
                <a:cs typeface="Calibri"/>
              </a:rPr>
              <a:t>, </a:t>
            </a:r>
            <a:r>
              <a:rPr lang="en-US" err="1">
                <a:ea typeface="Calibri"/>
                <a:cs typeface="Calibri"/>
              </a:rPr>
              <a:t>når</a:t>
            </a:r>
            <a:r>
              <a:rPr lang="en-US">
                <a:ea typeface="Calibri"/>
                <a:cs typeface="Calibri"/>
              </a:rPr>
              <a:t> </a:t>
            </a:r>
            <a:r>
              <a:rPr lang="en-US" err="1">
                <a:ea typeface="Calibri"/>
                <a:cs typeface="Calibri"/>
              </a:rPr>
              <a:t>samtalen</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kommet</a:t>
            </a:r>
            <a:r>
              <a:rPr lang="en-US">
                <a:ea typeface="Calibri"/>
                <a:cs typeface="Calibri"/>
              </a:rPr>
              <a:t> </a:t>
            </a:r>
            <a:r>
              <a:rPr lang="en-US" err="1">
                <a:ea typeface="Calibri"/>
                <a:cs typeface="Calibri"/>
              </a:rPr>
              <a:t>skikkelig</a:t>
            </a:r>
            <a:r>
              <a:rPr lang="en-US">
                <a:ea typeface="Calibri"/>
                <a:cs typeface="Calibri"/>
              </a:rPr>
              <a:t> I gang. Analysefunnene </a:t>
            </a:r>
            <a:r>
              <a:rPr lang="en-US" err="1">
                <a:ea typeface="Calibri"/>
                <a:cs typeface="Calibri"/>
              </a:rPr>
              <a:t>brukes</a:t>
            </a:r>
            <a:r>
              <a:rPr lang="en-US">
                <a:ea typeface="Calibri"/>
                <a:cs typeface="Calibri"/>
              </a:rPr>
              <a:t> </a:t>
            </a:r>
            <a:r>
              <a:rPr lang="en-US" err="1">
                <a:ea typeface="Calibri"/>
                <a:cs typeface="Calibri"/>
              </a:rPr>
              <a:t>så</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lage</a:t>
            </a:r>
            <a:r>
              <a:rPr lang="en-US">
                <a:ea typeface="Calibri"/>
                <a:cs typeface="Calibri"/>
              </a:rPr>
              <a:t> </a:t>
            </a:r>
            <a:r>
              <a:rPr lang="en-US" err="1">
                <a:ea typeface="Calibri"/>
                <a:cs typeface="Calibri"/>
              </a:rPr>
              <a:t>tiltak</a:t>
            </a:r>
            <a:r>
              <a:rPr lang="en-US">
                <a:ea typeface="Calibri"/>
                <a:cs typeface="Calibri"/>
              </a:rPr>
              <a:t>. </a:t>
            </a:r>
            <a:endParaRPr lang="en-US"/>
          </a:p>
        </p:txBody>
      </p:sp>
      <p:sp>
        <p:nvSpPr>
          <p:cNvPr id="4" name="Plassholder for lysbildenummer 3"/>
          <p:cNvSpPr>
            <a:spLocks noGrp="1"/>
          </p:cNvSpPr>
          <p:nvPr>
            <p:ph type="sldNum" sz="quarter" idx="5"/>
          </p:nvPr>
        </p:nvSpPr>
        <p:spPr/>
        <p:txBody>
          <a:bodyPr/>
          <a:lstStyle/>
          <a:p>
            <a:fld id="{A2C9DFD6-0B1F-4F00-BCD8-061BCF8F699D}" type="slidenum">
              <a:rPr lang="nb-NO" smtClean="0"/>
              <a:t>35</a:t>
            </a:fld>
            <a:endParaRPr lang="nb-NO"/>
          </a:p>
        </p:txBody>
      </p:sp>
    </p:spTree>
    <p:extLst>
      <p:ext uri="{BB962C8B-B14F-4D97-AF65-F5344CB8AC3E}">
        <p14:creationId xmlns:p14="http://schemas.microsoft.com/office/powerpoint/2010/main" val="4384145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ea typeface="Calibri"/>
                <a:cs typeface="Calibri"/>
              </a:rPr>
              <a:t>Når</a:t>
            </a:r>
            <a:r>
              <a:rPr lang="en-US">
                <a:ea typeface="Calibri"/>
                <a:cs typeface="Calibri"/>
              </a:rPr>
              <a:t> </a:t>
            </a:r>
            <a:r>
              <a:rPr lang="en-US" err="1">
                <a:ea typeface="Calibri"/>
                <a:cs typeface="Calibri"/>
              </a:rPr>
              <a:t>dere</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klare</a:t>
            </a:r>
            <a:r>
              <a:rPr lang="en-US">
                <a:ea typeface="Calibri"/>
                <a:cs typeface="Calibri"/>
              </a:rPr>
              <a:t> tanker om </a:t>
            </a:r>
            <a:r>
              <a:rPr lang="en-US" err="1">
                <a:ea typeface="Calibri"/>
                <a:cs typeface="Calibri"/>
              </a:rPr>
              <a:t>hva</a:t>
            </a:r>
            <a:r>
              <a:rPr lang="en-US">
                <a:ea typeface="Calibri"/>
                <a:cs typeface="Calibri"/>
              </a:rPr>
              <a:t> </a:t>
            </a:r>
            <a:r>
              <a:rPr lang="en-US" err="1">
                <a:ea typeface="Calibri"/>
                <a:cs typeface="Calibri"/>
              </a:rPr>
              <a:t>problemet</a:t>
            </a:r>
            <a:r>
              <a:rPr lang="en-US">
                <a:ea typeface="Calibri"/>
                <a:cs typeface="Calibri"/>
              </a:rPr>
              <a:t> er, </a:t>
            </a:r>
            <a:r>
              <a:rPr lang="en-US" err="1">
                <a:ea typeface="Calibri"/>
                <a:cs typeface="Calibri"/>
              </a:rPr>
              <a:t>blir</a:t>
            </a:r>
            <a:r>
              <a:rPr lang="en-US">
                <a:ea typeface="Calibri"/>
                <a:cs typeface="Calibri"/>
              </a:rPr>
              <a:t> det </a:t>
            </a:r>
            <a:r>
              <a:rPr lang="en-US" err="1">
                <a:ea typeface="Calibri"/>
                <a:cs typeface="Calibri"/>
              </a:rPr>
              <a:t>mye</a:t>
            </a:r>
            <a:r>
              <a:rPr lang="en-US">
                <a:ea typeface="Calibri"/>
                <a:cs typeface="Calibri"/>
              </a:rPr>
              <a:t> </a:t>
            </a:r>
            <a:r>
              <a:rPr lang="en-US" err="1">
                <a:ea typeface="Calibri"/>
                <a:cs typeface="Calibri"/>
              </a:rPr>
              <a:t>lettere</a:t>
            </a:r>
            <a:r>
              <a:rPr lang="en-US">
                <a:ea typeface="Calibri"/>
                <a:cs typeface="Calibri"/>
              </a:rPr>
              <a:t> å </a:t>
            </a:r>
            <a:r>
              <a:rPr lang="en-US" err="1">
                <a:ea typeface="Calibri"/>
                <a:cs typeface="Calibri"/>
              </a:rPr>
              <a:t>finne</a:t>
            </a:r>
            <a:r>
              <a:rPr lang="en-US">
                <a:ea typeface="Calibri"/>
                <a:cs typeface="Calibri"/>
              </a:rPr>
              <a:t> </a:t>
            </a:r>
            <a:r>
              <a:rPr lang="en-US" err="1">
                <a:ea typeface="Calibri"/>
                <a:cs typeface="Calibri"/>
              </a:rPr>
              <a:t>frem</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riktige</a:t>
            </a:r>
            <a:r>
              <a:rPr lang="en-US">
                <a:ea typeface="Calibri"/>
                <a:cs typeface="Calibri"/>
              </a:rPr>
              <a:t> </a:t>
            </a:r>
            <a:r>
              <a:rPr lang="en-US" err="1">
                <a:ea typeface="Calibri"/>
                <a:cs typeface="Calibri"/>
              </a:rPr>
              <a:t>tiltak</a:t>
            </a:r>
            <a:r>
              <a:rPr lang="en-US">
                <a:ea typeface="Calibri"/>
                <a:cs typeface="Calibri"/>
              </a:rPr>
              <a:t>. Min </a:t>
            </a:r>
            <a:r>
              <a:rPr lang="en-US" err="1">
                <a:ea typeface="Calibri"/>
                <a:cs typeface="Calibri"/>
              </a:rPr>
              <a:t>erfaring</a:t>
            </a:r>
            <a:r>
              <a:rPr lang="en-US">
                <a:ea typeface="Calibri"/>
                <a:cs typeface="Calibri"/>
              </a:rPr>
              <a:t> er at vi I </a:t>
            </a:r>
            <a:r>
              <a:rPr lang="en-US" err="1">
                <a:ea typeface="Calibri"/>
                <a:cs typeface="Calibri"/>
              </a:rPr>
              <a:t>skolen</a:t>
            </a:r>
            <a:r>
              <a:rPr lang="en-US">
                <a:ea typeface="Calibri"/>
                <a:cs typeface="Calibri"/>
              </a:rPr>
              <a:t> </a:t>
            </a:r>
            <a:r>
              <a:rPr lang="en-US" err="1">
                <a:ea typeface="Calibri"/>
                <a:cs typeface="Calibri"/>
              </a:rPr>
              <a:t>noen</a:t>
            </a:r>
            <a:r>
              <a:rPr lang="en-US">
                <a:ea typeface="Calibri"/>
                <a:cs typeface="Calibri"/>
              </a:rPr>
              <a:t> ganger </a:t>
            </a:r>
            <a:r>
              <a:rPr lang="en-US" err="1">
                <a:ea typeface="Calibri"/>
                <a:cs typeface="Calibri"/>
              </a:rPr>
              <a:t>iverksetter</a:t>
            </a:r>
            <a:r>
              <a:rPr lang="en-US">
                <a:ea typeface="Calibri"/>
                <a:cs typeface="Calibri"/>
              </a:rPr>
              <a:t> </a:t>
            </a:r>
            <a:r>
              <a:rPr lang="en-US" err="1">
                <a:ea typeface="Calibri"/>
                <a:cs typeface="Calibri"/>
              </a:rPr>
              <a:t>tiltak</a:t>
            </a:r>
            <a:r>
              <a:rPr lang="en-US">
                <a:ea typeface="Calibri"/>
                <a:cs typeface="Calibri"/>
              </a:rPr>
              <a:t> </a:t>
            </a:r>
            <a:r>
              <a:rPr lang="en-US" err="1">
                <a:ea typeface="Calibri"/>
                <a:cs typeface="Calibri"/>
              </a:rPr>
              <a:t>uten</a:t>
            </a:r>
            <a:r>
              <a:rPr lang="en-US">
                <a:ea typeface="Calibri"/>
                <a:cs typeface="Calibri"/>
              </a:rPr>
              <a:t> å ha god </a:t>
            </a:r>
            <a:r>
              <a:rPr lang="en-US" err="1">
                <a:ea typeface="Calibri"/>
                <a:cs typeface="Calibri"/>
              </a:rPr>
              <a:t>nok</a:t>
            </a:r>
            <a:r>
              <a:rPr lang="en-US">
                <a:ea typeface="Calibri"/>
                <a:cs typeface="Calibri"/>
              </a:rPr>
              <a:t> </a:t>
            </a:r>
            <a:r>
              <a:rPr lang="en-US" err="1">
                <a:ea typeface="Calibri"/>
                <a:cs typeface="Calibri"/>
              </a:rPr>
              <a:t>forståelse</a:t>
            </a:r>
            <a:r>
              <a:rPr lang="en-US">
                <a:ea typeface="Calibri"/>
                <a:cs typeface="Calibri"/>
              </a:rPr>
              <a:t> for </a:t>
            </a:r>
            <a:r>
              <a:rPr lang="en-US" err="1">
                <a:ea typeface="Calibri"/>
                <a:cs typeface="Calibri"/>
              </a:rPr>
              <a:t>hva</a:t>
            </a:r>
            <a:r>
              <a:rPr lang="en-US">
                <a:ea typeface="Calibri"/>
                <a:cs typeface="Calibri"/>
              </a:rPr>
              <a:t> </a:t>
            </a:r>
            <a:r>
              <a:rPr lang="en-US" err="1">
                <a:ea typeface="Calibri"/>
                <a:cs typeface="Calibri"/>
              </a:rPr>
              <a:t>som</a:t>
            </a:r>
            <a:r>
              <a:rPr lang="en-US">
                <a:ea typeface="Calibri"/>
                <a:cs typeface="Calibri"/>
              </a:rPr>
              <a:t> er </a:t>
            </a:r>
            <a:r>
              <a:rPr lang="en-US" err="1">
                <a:ea typeface="Calibri"/>
                <a:cs typeface="Calibri"/>
              </a:rPr>
              <a:t>vansklig</a:t>
            </a:r>
            <a:r>
              <a:rPr lang="en-US">
                <a:ea typeface="Calibri"/>
                <a:cs typeface="Calibri"/>
              </a:rPr>
              <a:t> for eleven. Da </a:t>
            </a:r>
            <a:r>
              <a:rPr lang="en-US" err="1">
                <a:ea typeface="Calibri"/>
                <a:cs typeface="Calibri"/>
              </a:rPr>
              <a:t>skyter</a:t>
            </a:r>
            <a:r>
              <a:rPr lang="en-US">
                <a:ea typeface="Calibri"/>
                <a:cs typeface="Calibri"/>
              </a:rPr>
              <a:t> vi I </a:t>
            </a:r>
            <a:r>
              <a:rPr lang="en-US" err="1">
                <a:ea typeface="Calibri"/>
                <a:cs typeface="Calibri"/>
              </a:rPr>
              <a:t>blinde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treffer</a:t>
            </a:r>
            <a:r>
              <a:rPr lang="en-US">
                <a:ea typeface="Calibri"/>
                <a:cs typeface="Calibri"/>
              </a:rPr>
              <a:t> </a:t>
            </a:r>
            <a:r>
              <a:rPr lang="en-US" err="1">
                <a:ea typeface="Calibri"/>
                <a:cs typeface="Calibri"/>
              </a:rPr>
              <a:t>ikke</a:t>
            </a:r>
            <a:r>
              <a:rPr lang="en-US">
                <a:ea typeface="Calibri"/>
                <a:cs typeface="Calibri"/>
              </a:rPr>
              <a:t> blink. </a:t>
            </a:r>
          </a:p>
          <a:p>
            <a:r>
              <a:rPr lang="en-US" err="1">
                <a:ea typeface="Calibri"/>
                <a:cs typeface="Calibri"/>
              </a:rPr>
              <a:t>Snakk</a:t>
            </a:r>
            <a:r>
              <a:rPr lang="en-US">
                <a:ea typeface="Calibri"/>
                <a:cs typeface="Calibri"/>
              </a:rPr>
              <a:t> med </a:t>
            </a:r>
            <a:r>
              <a:rPr lang="en-US" err="1">
                <a:ea typeface="Calibri"/>
                <a:cs typeface="Calibri"/>
              </a:rPr>
              <a:t>elev</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foresatte</a:t>
            </a:r>
            <a:r>
              <a:rPr lang="en-US">
                <a:ea typeface="Calibri"/>
                <a:cs typeface="Calibri"/>
              </a:rPr>
              <a:t> om </a:t>
            </a:r>
            <a:r>
              <a:rPr lang="en-US" err="1">
                <a:ea typeface="Calibri"/>
                <a:cs typeface="Calibri"/>
              </a:rPr>
              <a:t>hva</a:t>
            </a:r>
            <a:r>
              <a:rPr lang="en-US">
                <a:ea typeface="Calibri"/>
                <a:cs typeface="Calibri"/>
              </a:rPr>
              <a:t> de </a:t>
            </a:r>
            <a:r>
              <a:rPr lang="en-US" err="1">
                <a:ea typeface="Calibri"/>
                <a:cs typeface="Calibri"/>
              </a:rPr>
              <a:t>tenker</a:t>
            </a:r>
            <a:r>
              <a:rPr lang="en-US">
                <a:ea typeface="Calibri"/>
                <a:cs typeface="Calibri"/>
              </a:rPr>
              <a:t> </a:t>
            </a:r>
            <a:r>
              <a:rPr lang="en-US" err="1">
                <a:ea typeface="Calibri"/>
                <a:cs typeface="Calibri"/>
              </a:rPr>
              <a:t>kan</a:t>
            </a:r>
            <a:r>
              <a:rPr lang="en-US">
                <a:ea typeface="Calibri"/>
                <a:cs typeface="Calibri"/>
              </a:rPr>
              <a:t> </a:t>
            </a:r>
            <a:r>
              <a:rPr lang="en-US" err="1">
                <a:ea typeface="Calibri"/>
                <a:cs typeface="Calibri"/>
              </a:rPr>
              <a:t>være</a:t>
            </a:r>
            <a:r>
              <a:rPr lang="en-US">
                <a:ea typeface="Calibri"/>
                <a:cs typeface="Calibri"/>
              </a:rPr>
              <a:t> </a:t>
            </a:r>
            <a:r>
              <a:rPr lang="en-US" err="1">
                <a:ea typeface="Calibri"/>
                <a:cs typeface="Calibri"/>
              </a:rPr>
              <a:t>gode</a:t>
            </a:r>
            <a:r>
              <a:rPr lang="en-US">
                <a:ea typeface="Calibri"/>
                <a:cs typeface="Calibri"/>
              </a:rPr>
              <a:t> </a:t>
            </a:r>
            <a:r>
              <a:rPr lang="en-US" err="1">
                <a:ea typeface="Calibri"/>
                <a:cs typeface="Calibri"/>
              </a:rPr>
              <a:t>tiltak</a:t>
            </a:r>
            <a:r>
              <a:rPr lang="en-US">
                <a:ea typeface="Calibri"/>
                <a:cs typeface="Calibri"/>
              </a:rPr>
              <a:t>. For </a:t>
            </a:r>
            <a:r>
              <a:rPr lang="en-US" err="1">
                <a:ea typeface="Calibri"/>
                <a:cs typeface="Calibri"/>
              </a:rPr>
              <a:t>eksempel</a:t>
            </a:r>
            <a:r>
              <a:rPr lang="en-US">
                <a:ea typeface="Calibri"/>
                <a:cs typeface="Calibri"/>
              </a:rPr>
              <a:t>, "</a:t>
            </a:r>
            <a:r>
              <a:rPr lang="en-US" err="1">
                <a:ea typeface="Calibri"/>
                <a:cs typeface="Calibri"/>
              </a:rPr>
              <a:t>hva</a:t>
            </a:r>
            <a:r>
              <a:rPr lang="en-US">
                <a:ea typeface="Calibri"/>
                <a:cs typeface="Calibri"/>
              </a:rPr>
              <a:t> </a:t>
            </a:r>
            <a:r>
              <a:rPr lang="en-US" err="1">
                <a:ea typeface="Calibri"/>
                <a:cs typeface="Calibri"/>
              </a:rPr>
              <a:t>tenker</a:t>
            </a:r>
            <a:r>
              <a:rPr lang="en-US">
                <a:ea typeface="Calibri"/>
                <a:cs typeface="Calibri"/>
              </a:rPr>
              <a:t> du, Petter, om å </a:t>
            </a:r>
            <a:r>
              <a:rPr lang="en-US" err="1">
                <a:ea typeface="Calibri"/>
                <a:cs typeface="Calibri"/>
              </a:rPr>
              <a:t>få</a:t>
            </a:r>
            <a:r>
              <a:rPr lang="en-US">
                <a:ea typeface="Calibri"/>
                <a:cs typeface="Calibri"/>
              </a:rPr>
              <a:t> </a:t>
            </a:r>
            <a:r>
              <a:rPr lang="en-US" err="1">
                <a:ea typeface="Calibri"/>
                <a:cs typeface="Calibri"/>
              </a:rPr>
              <a:t>spille</a:t>
            </a:r>
            <a:r>
              <a:rPr lang="en-US">
                <a:ea typeface="Calibri"/>
                <a:cs typeface="Calibri"/>
              </a:rPr>
              <a:t> spill I </a:t>
            </a:r>
            <a:r>
              <a:rPr lang="en-US" err="1">
                <a:ea typeface="Calibri"/>
                <a:cs typeface="Calibri"/>
              </a:rPr>
              <a:t>storefri</a:t>
            </a:r>
            <a:r>
              <a:rPr lang="en-US">
                <a:ea typeface="Calibri"/>
                <a:cs typeface="Calibri"/>
              </a:rPr>
              <a:t> to ganger I </a:t>
            </a:r>
            <a:r>
              <a:rPr lang="en-US" err="1">
                <a:ea typeface="Calibri"/>
                <a:cs typeface="Calibri"/>
              </a:rPr>
              <a:t>uka</a:t>
            </a:r>
            <a:r>
              <a:rPr lang="en-US">
                <a:ea typeface="Calibri"/>
                <a:cs typeface="Calibri"/>
              </a:rPr>
              <a:t>?". Dersom du </a:t>
            </a:r>
            <a:r>
              <a:rPr lang="en-US" err="1">
                <a:ea typeface="Calibri"/>
                <a:cs typeface="Calibri"/>
              </a:rPr>
              <a:t>ikke</a:t>
            </a:r>
            <a:r>
              <a:rPr lang="en-US">
                <a:ea typeface="Calibri"/>
                <a:cs typeface="Calibri"/>
              </a:rPr>
              <a:t> vet om </a:t>
            </a:r>
            <a:r>
              <a:rPr lang="en-US" err="1">
                <a:ea typeface="Calibri"/>
                <a:cs typeface="Calibri"/>
              </a:rPr>
              <a:t>tiltaket</a:t>
            </a:r>
            <a:r>
              <a:rPr lang="en-US">
                <a:ea typeface="Calibri"/>
                <a:cs typeface="Calibri"/>
              </a:rPr>
              <a:t> er </a:t>
            </a:r>
            <a:r>
              <a:rPr lang="en-US" err="1">
                <a:ea typeface="Calibri"/>
                <a:cs typeface="Calibri"/>
              </a:rPr>
              <a:t>gjennomførbart</a:t>
            </a:r>
            <a:r>
              <a:rPr lang="en-US">
                <a:ea typeface="Calibri"/>
                <a:cs typeface="Calibri"/>
              </a:rPr>
              <a:t> (</a:t>
            </a:r>
            <a:r>
              <a:rPr lang="en-US" err="1">
                <a:ea typeface="Calibri"/>
                <a:cs typeface="Calibri"/>
              </a:rPr>
              <a:t>tid</a:t>
            </a:r>
            <a:r>
              <a:rPr lang="en-US">
                <a:ea typeface="Calibri"/>
                <a:cs typeface="Calibri"/>
              </a:rPr>
              <a:t>/ </a:t>
            </a:r>
            <a:r>
              <a:rPr lang="en-US" err="1">
                <a:ea typeface="Calibri"/>
                <a:cs typeface="Calibri"/>
              </a:rPr>
              <a:t>ressurser</a:t>
            </a:r>
            <a:r>
              <a:rPr lang="en-US">
                <a:ea typeface="Calibri"/>
                <a:cs typeface="Calibri"/>
              </a:rPr>
              <a:t>), er det </a:t>
            </a:r>
            <a:r>
              <a:rPr lang="en-US" err="1">
                <a:ea typeface="Calibri"/>
                <a:cs typeface="Calibri"/>
              </a:rPr>
              <a:t>viktig</a:t>
            </a:r>
            <a:r>
              <a:rPr lang="en-US">
                <a:ea typeface="Calibri"/>
                <a:cs typeface="Calibri"/>
              </a:rPr>
              <a:t> at du </a:t>
            </a:r>
            <a:r>
              <a:rPr lang="en-US" err="1">
                <a:ea typeface="Calibri"/>
                <a:cs typeface="Calibri"/>
              </a:rPr>
              <a:t>ikke</a:t>
            </a:r>
            <a:r>
              <a:rPr lang="en-US">
                <a:ea typeface="Calibri"/>
                <a:cs typeface="Calibri"/>
              </a:rPr>
              <a:t> lover </a:t>
            </a:r>
            <a:r>
              <a:rPr lang="en-US" err="1">
                <a:ea typeface="Calibri"/>
                <a:cs typeface="Calibri"/>
              </a:rPr>
              <a:t>noe</a:t>
            </a:r>
            <a:r>
              <a:rPr lang="en-US">
                <a:ea typeface="Calibri"/>
                <a:cs typeface="Calibri"/>
              </a:rPr>
              <a:t> du </a:t>
            </a:r>
            <a:r>
              <a:rPr lang="en-US" err="1">
                <a:ea typeface="Calibri"/>
                <a:cs typeface="Calibri"/>
              </a:rPr>
              <a:t>ikke</a:t>
            </a:r>
            <a:r>
              <a:rPr lang="en-US">
                <a:ea typeface="Calibri"/>
                <a:cs typeface="Calibri"/>
              </a:rPr>
              <a:t> </a:t>
            </a:r>
            <a:r>
              <a:rPr lang="en-US" err="1">
                <a:ea typeface="Calibri"/>
                <a:cs typeface="Calibri"/>
              </a:rPr>
              <a:t>kan</a:t>
            </a:r>
            <a:r>
              <a:rPr lang="en-US">
                <a:ea typeface="Calibri"/>
                <a:cs typeface="Calibri"/>
              </a:rPr>
              <a:t> </a:t>
            </a:r>
            <a:r>
              <a:rPr lang="en-US" err="1">
                <a:ea typeface="Calibri"/>
                <a:cs typeface="Calibri"/>
              </a:rPr>
              <a:t>holde</a:t>
            </a:r>
            <a:r>
              <a:rPr lang="en-US">
                <a:ea typeface="Calibri"/>
                <a:cs typeface="Calibri"/>
              </a:rPr>
              <a:t>. </a:t>
            </a:r>
            <a:r>
              <a:rPr lang="en-US" err="1">
                <a:ea typeface="Calibri"/>
                <a:cs typeface="Calibri"/>
              </a:rPr>
              <a:t>Vær</a:t>
            </a:r>
            <a:r>
              <a:rPr lang="en-US">
                <a:ea typeface="Calibri"/>
                <a:cs typeface="Calibri"/>
              </a:rPr>
              <a:t> </a:t>
            </a:r>
            <a:r>
              <a:rPr lang="en-US" err="1">
                <a:ea typeface="Calibri"/>
                <a:cs typeface="Calibri"/>
              </a:rPr>
              <a:t>åpen</a:t>
            </a:r>
            <a:r>
              <a:rPr lang="en-US">
                <a:ea typeface="Calibri"/>
                <a:cs typeface="Calibri"/>
              </a:rPr>
              <a:t> om at du </a:t>
            </a:r>
            <a:r>
              <a:rPr lang="en-US" err="1">
                <a:ea typeface="Calibri"/>
                <a:cs typeface="Calibri"/>
              </a:rPr>
              <a:t>trenger</a:t>
            </a:r>
            <a:r>
              <a:rPr lang="en-US">
                <a:ea typeface="Calibri"/>
                <a:cs typeface="Calibri"/>
              </a:rPr>
              <a:t> </a:t>
            </a:r>
            <a:r>
              <a:rPr lang="en-US" err="1">
                <a:ea typeface="Calibri"/>
                <a:cs typeface="Calibri"/>
              </a:rPr>
              <a:t>tid</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undersøke</a:t>
            </a:r>
            <a:r>
              <a:rPr lang="en-US">
                <a:ea typeface="Calibri"/>
                <a:cs typeface="Calibri"/>
              </a:rPr>
              <a:t> </a:t>
            </a:r>
            <a:r>
              <a:rPr lang="en-US" err="1">
                <a:ea typeface="Calibri"/>
                <a:cs typeface="Calibri"/>
              </a:rPr>
              <a:t>mulighetene</a:t>
            </a:r>
            <a:r>
              <a:rPr lang="en-US">
                <a:ea typeface="Calibri"/>
                <a:cs typeface="Calibri"/>
              </a:rPr>
              <a:t>. Bruk </a:t>
            </a:r>
            <a:r>
              <a:rPr lang="en-US" err="1">
                <a:ea typeface="Calibri"/>
                <a:cs typeface="Calibri"/>
              </a:rPr>
              <a:t>tiltaksbanken</a:t>
            </a:r>
            <a:r>
              <a:rPr lang="en-US">
                <a:ea typeface="Calibri"/>
                <a:cs typeface="Calibri"/>
              </a:rPr>
              <a:t> </a:t>
            </a:r>
            <a:r>
              <a:rPr lang="en-US" err="1">
                <a:ea typeface="Calibri"/>
                <a:cs typeface="Calibri"/>
              </a:rPr>
              <a:t>aktivt</a:t>
            </a:r>
            <a:r>
              <a:rPr lang="en-US">
                <a:ea typeface="Calibri"/>
                <a:cs typeface="Calibri"/>
              </a:rPr>
              <a:t>! Les </a:t>
            </a:r>
            <a:r>
              <a:rPr lang="en-US" err="1">
                <a:ea typeface="Calibri"/>
                <a:cs typeface="Calibri"/>
              </a:rPr>
              <a:t>gjerne</a:t>
            </a:r>
            <a:r>
              <a:rPr lang="en-US">
                <a:ea typeface="Calibri"/>
                <a:cs typeface="Calibri"/>
              </a:rPr>
              <a:t> I </a:t>
            </a:r>
            <a:r>
              <a:rPr lang="en-US" err="1">
                <a:ea typeface="Calibri"/>
                <a:cs typeface="Calibri"/>
              </a:rPr>
              <a:t>tiltaksbanken</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forhånd</a:t>
            </a:r>
            <a:r>
              <a:rPr lang="en-US">
                <a:ea typeface="Calibri"/>
                <a:cs typeface="Calibri"/>
              </a:rPr>
              <a:t> </a:t>
            </a:r>
            <a:r>
              <a:rPr lang="en-US" err="1">
                <a:ea typeface="Calibri"/>
                <a:cs typeface="Calibri"/>
              </a:rPr>
              <a:t>og</a:t>
            </a:r>
            <a:r>
              <a:rPr lang="en-US">
                <a:ea typeface="Calibri"/>
                <a:cs typeface="Calibri"/>
              </a:rPr>
              <a:t> merk deg </a:t>
            </a:r>
            <a:r>
              <a:rPr lang="en-US" err="1">
                <a:ea typeface="Calibri"/>
                <a:cs typeface="Calibri"/>
              </a:rPr>
              <a:t>noen</a:t>
            </a:r>
            <a:r>
              <a:rPr lang="en-US">
                <a:ea typeface="Calibri"/>
                <a:cs typeface="Calibri"/>
              </a:rPr>
              <a:t> </a:t>
            </a:r>
            <a:r>
              <a:rPr lang="en-US" err="1">
                <a:ea typeface="Calibri"/>
                <a:cs typeface="Calibri"/>
              </a:rPr>
              <a:t>tiltak</a:t>
            </a:r>
            <a:r>
              <a:rPr lang="en-US">
                <a:ea typeface="Calibri"/>
                <a:cs typeface="Calibri"/>
              </a:rPr>
              <a:t> du </a:t>
            </a:r>
            <a:r>
              <a:rPr lang="en-US" err="1">
                <a:ea typeface="Calibri"/>
                <a:cs typeface="Calibri"/>
              </a:rPr>
              <a:t>tror</a:t>
            </a:r>
            <a:r>
              <a:rPr lang="en-US">
                <a:ea typeface="Calibri"/>
                <a:cs typeface="Calibri"/>
              </a:rPr>
              <a:t> </a:t>
            </a:r>
            <a:r>
              <a:rPr lang="en-US" err="1">
                <a:ea typeface="Calibri"/>
                <a:cs typeface="Calibri"/>
              </a:rPr>
              <a:t>kan</a:t>
            </a:r>
            <a:r>
              <a:rPr lang="en-US">
                <a:ea typeface="Calibri"/>
                <a:cs typeface="Calibri"/>
              </a:rPr>
              <a:t> passe. Etter </a:t>
            </a:r>
            <a:r>
              <a:rPr lang="en-US" err="1">
                <a:ea typeface="Calibri"/>
                <a:cs typeface="Calibri"/>
              </a:rPr>
              <a:t>hvert</a:t>
            </a:r>
            <a:r>
              <a:rPr lang="en-US">
                <a:ea typeface="Calibri"/>
                <a:cs typeface="Calibri"/>
              </a:rPr>
              <a:t> </a:t>
            </a:r>
            <a:r>
              <a:rPr lang="en-US" err="1">
                <a:ea typeface="Calibri"/>
                <a:cs typeface="Calibri"/>
              </a:rPr>
              <a:t>vil</a:t>
            </a:r>
            <a:r>
              <a:rPr lang="en-US">
                <a:ea typeface="Calibri"/>
                <a:cs typeface="Calibri"/>
              </a:rPr>
              <a:t> du </a:t>
            </a:r>
            <a:r>
              <a:rPr lang="en-US" err="1">
                <a:ea typeface="Calibri"/>
                <a:cs typeface="Calibri"/>
              </a:rPr>
              <a:t>få</a:t>
            </a:r>
            <a:r>
              <a:rPr lang="en-US">
                <a:ea typeface="Calibri"/>
                <a:cs typeface="Calibri"/>
              </a:rPr>
              <a:t> masse </a:t>
            </a:r>
            <a:r>
              <a:rPr lang="en-US" err="1">
                <a:ea typeface="Calibri"/>
                <a:cs typeface="Calibri"/>
              </a:rPr>
              <a:t>erfaring</a:t>
            </a:r>
            <a:r>
              <a:rPr lang="en-US">
                <a:ea typeface="Calibri"/>
                <a:cs typeface="Calibri"/>
              </a:rPr>
              <a:t> med </a:t>
            </a:r>
            <a:r>
              <a:rPr lang="en-US" err="1">
                <a:ea typeface="Calibri"/>
                <a:cs typeface="Calibri"/>
              </a:rPr>
              <a:t>hvilke</a:t>
            </a:r>
            <a:r>
              <a:rPr lang="en-US">
                <a:ea typeface="Calibri"/>
                <a:cs typeface="Calibri"/>
              </a:rPr>
              <a:t> </a:t>
            </a:r>
            <a:r>
              <a:rPr lang="en-US" err="1">
                <a:ea typeface="Calibri"/>
                <a:cs typeface="Calibri"/>
              </a:rPr>
              <a:t>tiltak</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fungerer</a:t>
            </a:r>
            <a:r>
              <a:rPr lang="en-US">
                <a:ea typeface="Calibri"/>
                <a:cs typeface="Calibri"/>
              </a:rPr>
              <a:t> I </a:t>
            </a:r>
            <a:r>
              <a:rPr lang="en-US" err="1">
                <a:ea typeface="Calibri"/>
                <a:cs typeface="Calibri"/>
              </a:rPr>
              <a:t>ulike</a:t>
            </a:r>
            <a:r>
              <a:rPr lang="en-US">
                <a:ea typeface="Calibri"/>
                <a:cs typeface="Calibri"/>
              </a:rPr>
              <a:t> saker.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36</a:t>
            </a:fld>
            <a:endParaRPr lang="nb-NO"/>
          </a:p>
        </p:txBody>
      </p:sp>
    </p:spTree>
    <p:extLst>
      <p:ext uri="{BB962C8B-B14F-4D97-AF65-F5344CB8AC3E}">
        <p14:creationId xmlns:p14="http://schemas.microsoft.com/office/powerpoint/2010/main" val="3041016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Som </a:t>
            </a:r>
            <a:r>
              <a:rPr lang="en-US" err="1">
                <a:ea typeface="Calibri"/>
                <a:cs typeface="Calibri"/>
              </a:rPr>
              <a:t>dere</a:t>
            </a:r>
            <a:r>
              <a:rPr lang="en-US">
                <a:ea typeface="Calibri"/>
                <a:cs typeface="Calibri"/>
              </a:rPr>
              <a:t> ser er </a:t>
            </a:r>
            <a:r>
              <a:rPr lang="en-US" err="1">
                <a:ea typeface="Calibri"/>
                <a:cs typeface="Calibri"/>
              </a:rPr>
              <a:t>analysemodellen</a:t>
            </a:r>
            <a:r>
              <a:rPr lang="en-US">
                <a:ea typeface="Calibri"/>
                <a:cs typeface="Calibri"/>
              </a:rPr>
              <a:t> </a:t>
            </a:r>
            <a:r>
              <a:rPr lang="en-US" err="1">
                <a:ea typeface="Calibri"/>
                <a:cs typeface="Calibri"/>
              </a:rPr>
              <a:t>kun</a:t>
            </a:r>
            <a:r>
              <a:rPr lang="en-US">
                <a:ea typeface="Calibri"/>
                <a:cs typeface="Calibri"/>
              </a:rPr>
              <a:t> et </a:t>
            </a:r>
            <a:r>
              <a:rPr lang="en-US" err="1">
                <a:ea typeface="Calibri"/>
                <a:cs typeface="Calibri"/>
              </a:rPr>
              <a:t>redskap</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gjør</a:t>
            </a:r>
            <a:r>
              <a:rPr lang="en-US">
                <a:ea typeface="Calibri"/>
                <a:cs typeface="Calibri"/>
              </a:rPr>
              <a:t> det </a:t>
            </a:r>
            <a:r>
              <a:rPr lang="en-US" err="1">
                <a:ea typeface="Calibri"/>
                <a:cs typeface="Calibri"/>
              </a:rPr>
              <a:t>lettere</a:t>
            </a:r>
            <a:r>
              <a:rPr lang="en-US">
                <a:ea typeface="Calibri"/>
                <a:cs typeface="Calibri"/>
              </a:rPr>
              <a:t> for </a:t>
            </a:r>
            <a:r>
              <a:rPr lang="en-US" err="1">
                <a:ea typeface="Calibri"/>
                <a:cs typeface="Calibri"/>
              </a:rPr>
              <a:t>dere</a:t>
            </a:r>
            <a:r>
              <a:rPr lang="en-US">
                <a:ea typeface="Calibri"/>
                <a:cs typeface="Calibri"/>
              </a:rPr>
              <a:t> å </a:t>
            </a:r>
            <a:r>
              <a:rPr lang="en-US" err="1">
                <a:ea typeface="Calibri"/>
                <a:cs typeface="Calibri"/>
              </a:rPr>
              <a:t>systematisere</a:t>
            </a:r>
            <a:r>
              <a:rPr lang="en-US">
                <a:ea typeface="Calibri"/>
                <a:cs typeface="Calibri"/>
              </a:rPr>
              <a:t> </a:t>
            </a:r>
            <a:r>
              <a:rPr lang="en-US" err="1">
                <a:ea typeface="Calibri"/>
                <a:cs typeface="Calibri"/>
              </a:rPr>
              <a:t>arbeidet</a:t>
            </a:r>
            <a:r>
              <a:rPr lang="en-US">
                <a:ea typeface="Calibri"/>
                <a:cs typeface="Calibri"/>
              </a:rPr>
              <a:t> </a:t>
            </a:r>
            <a:r>
              <a:rPr lang="en-US" err="1">
                <a:ea typeface="Calibri"/>
                <a:cs typeface="Calibri"/>
              </a:rPr>
              <a:t>deres</a:t>
            </a:r>
            <a:r>
              <a:rPr lang="en-US">
                <a:ea typeface="Calibri"/>
                <a:cs typeface="Calibri"/>
              </a:rPr>
              <a:t> I </a:t>
            </a:r>
            <a:r>
              <a:rPr lang="en-US" err="1">
                <a:ea typeface="Calibri"/>
                <a:cs typeface="Calibri"/>
              </a:rPr>
              <a:t>skolefraværssaker</a:t>
            </a:r>
            <a:r>
              <a:rPr lang="en-US">
                <a:ea typeface="Calibri"/>
                <a:cs typeface="Calibri"/>
              </a:rPr>
              <a:t>. Dere </a:t>
            </a:r>
            <a:r>
              <a:rPr lang="en-US" err="1">
                <a:ea typeface="Calibri"/>
                <a:cs typeface="Calibri"/>
              </a:rPr>
              <a:t>gjør</a:t>
            </a:r>
            <a:r>
              <a:rPr lang="en-US">
                <a:ea typeface="Calibri"/>
                <a:cs typeface="Calibri"/>
              </a:rPr>
              <a:t> </a:t>
            </a:r>
            <a:r>
              <a:rPr lang="en-US" err="1">
                <a:ea typeface="Calibri"/>
                <a:cs typeface="Calibri"/>
              </a:rPr>
              <a:t>nok</a:t>
            </a:r>
            <a:r>
              <a:rPr lang="en-US">
                <a:ea typeface="Calibri"/>
                <a:cs typeface="Calibri"/>
              </a:rPr>
              <a:t> </a:t>
            </a:r>
            <a:r>
              <a:rPr lang="en-US" err="1">
                <a:ea typeface="Calibri"/>
                <a:cs typeface="Calibri"/>
              </a:rPr>
              <a:t>veldig</a:t>
            </a:r>
            <a:r>
              <a:rPr lang="en-US">
                <a:ea typeface="Calibri"/>
                <a:cs typeface="Calibri"/>
              </a:rPr>
              <a:t> </a:t>
            </a:r>
            <a:r>
              <a:rPr lang="en-US" err="1">
                <a:ea typeface="Calibri"/>
                <a:cs typeface="Calibri"/>
              </a:rPr>
              <a:t>mye</a:t>
            </a:r>
            <a:r>
              <a:rPr lang="en-US">
                <a:ea typeface="Calibri"/>
                <a:cs typeface="Calibri"/>
              </a:rPr>
              <a:t> av </a:t>
            </a:r>
            <a:r>
              <a:rPr lang="en-US" err="1">
                <a:ea typeface="Calibri"/>
                <a:cs typeface="Calibri"/>
              </a:rPr>
              <a:t>dette</a:t>
            </a:r>
            <a:r>
              <a:rPr lang="en-US">
                <a:ea typeface="Calibri"/>
                <a:cs typeface="Calibri"/>
              </a:rPr>
              <a:t> </a:t>
            </a:r>
            <a:r>
              <a:rPr lang="en-US" err="1">
                <a:ea typeface="Calibri"/>
                <a:cs typeface="Calibri"/>
              </a:rPr>
              <a:t>allerede</a:t>
            </a:r>
            <a:r>
              <a:rPr lang="en-US">
                <a:ea typeface="Calibri"/>
                <a:cs typeface="Calibri"/>
              </a:rPr>
              <a:t>, men det å ha det </a:t>
            </a:r>
            <a:r>
              <a:rPr lang="en-US" err="1">
                <a:ea typeface="Calibri"/>
                <a:cs typeface="Calibri"/>
              </a:rPr>
              <a:t>satt</a:t>
            </a:r>
            <a:r>
              <a:rPr lang="en-US">
                <a:ea typeface="Calibri"/>
                <a:cs typeface="Calibri"/>
              </a:rPr>
              <a:t> I system, </a:t>
            </a:r>
            <a:r>
              <a:rPr lang="en-US" err="1">
                <a:ea typeface="Calibri"/>
                <a:cs typeface="Calibri"/>
              </a:rPr>
              <a:t>vil</a:t>
            </a:r>
            <a:r>
              <a:rPr lang="en-US">
                <a:ea typeface="Calibri"/>
                <a:cs typeface="Calibri"/>
              </a:rPr>
              <a:t> </a:t>
            </a:r>
            <a:r>
              <a:rPr lang="en-US" err="1">
                <a:ea typeface="Calibri"/>
                <a:cs typeface="Calibri"/>
              </a:rPr>
              <a:t>hjelpe</a:t>
            </a:r>
            <a:r>
              <a:rPr lang="en-US">
                <a:ea typeface="Calibri"/>
                <a:cs typeface="Calibri"/>
              </a:rPr>
              <a:t> </a:t>
            </a:r>
            <a:r>
              <a:rPr lang="en-US" err="1">
                <a:ea typeface="Calibri"/>
                <a:cs typeface="Calibri"/>
              </a:rPr>
              <a:t>oss</a:t>
            </a:r>
            <a:r>
              <a:rPr lang="en-US">
                <a:ea typeface="Calibri"/>
                <a:cs typeface="Calibri"/>
              </a:rPr>
              <a:t> å </a:t>
            </a:r>
            <a:r>
              <a:rPr lang="en-US" err="1">
                <a:ea typeface="Calibri"/>
                <a:cs typeface="Calibri"/>
              </a:rPr>
              <a:t>treffe</a:t>
            </a:r>
            <a:r>
              <a:rPr lang="en-US">
                <a:ea typeface="Calibri"/>
                <a:cs typeface="Calibri"/>
              </a:rPr>
              <a:t> </a:t>
            </a:r>
            <a:r>
              <a:rPr lang="en-US" err="1">
                <a:ea typeface="Calibri"/>
                <a:cs typeface="Calibri"/>
              </a:rPr>
              <a:t>bedre</a:t>
            </a:r>
            <a:r>
              <a:rPr lang="en-US">
                <a:ea typeface="Calibri"/>
                <a:cs typeface="Calibri"/>
              </a:rPr>
              <a:t> med </a:t>
            </a:r>
            <a:r>
              <a:rPr lang="en-US" err="1">
                <a:ea typeface="Calibri"/>
                <a:cs typeface="Calibri"/>
              </a:rPr>
              <a:t>innsatsen</a:t>
            </a:r>
            <a:r>
              <a:rPr lang="en-US">
                <a:ea typeface="Calibri"/>
                <a:cs typeface="Calibri"/>
              </a:rPr>
              <a:t>. Det at alt er </a:t>
            </a:r>
            <a:r>
              <a:rPr lang="en-US" err="1">
                <a:ea typeface="Calibri"/>
                <a:cs typeface="Calibri"/>
              </a:rPr>
              <a:t>dokumentert</a:t>
            </a:r>
            <a:r>
              <a:rPr lang="en-US">
                <a:ea typeface="Calibri"/>
                <a:cs typeface="Calibri"/>
              </a:rPr>
              <a:t>, </a:t>
            </a:r>
            <a:r>
              <a:rPr lang="en-US" err="1">
                <a:ea typeface="Calibri"/>
                <a:cs typeface="Calibri"/>
              </a:rPr>
              <a:t>gjør</a:t>
            </a:r>
            <a:r>
              <a:rPr lang="en-US">
                <a:ea typeface="Calibri"/>
                <a:cs typeface="Calibri"/>
              </a:rPr>
              <a:t> det </a:t>
            </a:r>
            <a:r>
              <a:rPr lang="en-US" err="1">
                <a:ea typeface="Calibri"/>
                <a:cs typeface="Calibri"/>
              </a:rPr>
              <a:t>også</a:t>
            </a:r>
            <a:r>
              <a:rPr lang="en-US">
                <a:ea typeface="Calibri"/>
                <a:cs typeface="Calibri"/>
              </a:rPr>
              <a:t> </a:t>
            </a:r>
            <a:r>
              <a:rPr lang="en-US" err="1">
                <a:ea typeface="Calibri"/>
                <a:cs typeface="Calibri"/>
              </a:rPr>
              <a:t>lettere</a:t>
            </a:r>
            <a:r>
              <a:rPr lang="en-US">
                <a:ea typeface="Calibri"/>
                <a:cs typeface="Calibri"/>
              </a:rPr>
              <a:t> å </a:t>
            </a:r>
            <a:r>
              <a:rPr lang="en-US" err="1">
                <a:ea typeface="Calibri"/>
                <a:cs typeface="Calibri"/>
              </a:rPr>
              <a:t>redegjøre</a:t>
            </a:r>
            <a:r>
              <a:rPr lang="en-US">
                <a:ea typeface="Calibri"/>
                <a:cs typeface="Calibri"/>
              </a:rPr>
              <a:t> for </a:t>
            </a:r>
            <a:r>
              <a:rPr lang="en-US" err="1">
                <a:ea typeface="Calibri"/>
                <a:cs typeface="Calibri"/>
              </a:rPr>
              <a:t>hva</a:t>
            </a:r>
            <a:r>
              <a:rPr lang="en-US">
                <a:ea typeface="Calibri"/>
                <a:cs typeface="Calibri"/>
              </a:rPr>
              <a:t> </a:t>
            </a:r>
            <a:r>
              <a:rPr lang="en-US" err="1">
                <a:ea typeface="Calibri"/>
                <a:cs typeface="Calibri"/>
              </a:rPr>
              <a:t>som</a:t>
            </a:r>
            <a:r>
              <a:rPr lang="en-US">
                <a:ea typeface="Calibri"/>
                <a:cs typeface="Calibri"/>
              </a:rPr>
              <a:t> er </a:t>
            </a:r>
            <a:r>
              <a:rPr lang="en-US" err="1">
                <a:ea typeface="Calibri"/>
                <a:cs typeface="Calibri"/>
              </a:rPr>
              <a:t>gjort</a:t>
            </a:r>
            <a:r>
              <a:rPr lang="en-US">
                <a:ea typeface="Calibri"/>
                <a:cs typeface="Calibri"/>
              </a:rPr>
              <a:t> I </a:t>
            </a:r>
            <a:r>
              <a:rPr lang="en-US" err="1">
                <a:ea typeface="Calibri"/>
                <a:cs typeface="Calibri"/>
              </a:rPr>
              <a:t>saken</a:t>
            </a:r>
            <a:r>
              <a:rPr lang="en-US">
                <a:ea typeface="Calibri"/>
                <a:cs typeface="Calibri"/>
              </a:rPr>
              <a:t> </a:t>
            </a:r>
            <a:r>
              <a:rPr lang="en-US" err="1">
                <a:ea typeface="Calibri"/>
                <a:cs typeface="Calibri"/>
              </a:rPr>
              <a:t>dersom</a:t>
            </a:r>
            <a:r>
              <a:rPr lang="en-US">
                <a:ea typeface="Calibri"/>
                <a:cs typeface="Calibri"/>
              </a:rPr>
              <a:t> </a:t>
            </a:r>
            <a:r>
              <a:rPr lang="en-US" err="1">
                <a:ea typeface="Calibri"/>
                <a:cs typeface="Calibri"/>
              </a:rPr>
              <a:t>andre</a:t>
            </a:r>
            <a:r>
              <a:rPr lang="en-US">
                <a:ea typeface="Calibri"/>
                <a:cs typeface="Calibri"/>
              </a:rPr>
              <a:t> </a:t>
            </a:r>
            <a:r>
              <a:rPr lang="en-US" err="1">
                <a:ea typeface="Calibri"/>
                <a:cs typeface="Calibri"/>
              </a:rPr>
              <a:t>instanser</a:t>
            </a:r>
            <a:r>
              <a:rPr lang="en-US">
                <a:ea typeface="Calibri"/>
                <a:cs typeface="Calibri"/>
              </a:rPr>
              <a:t> </a:t>
            </a:r>
            <a:r>
              <a:rPr lang="en-US" err="1">
                <a:ea typeface="Calibri"/>
                <a:cs typeface="Calibri"/>
              </a:rPr>
              <a:t>kommer</a:t>
            </a:r>
            <a:r>
              <a:rPr lang="en-US">
                <a:ea typeface="Calibri"/>
                <a:cs typeface="Calibri"/>
              </a:rPr>
              <a:t> inn </a:t>
            </a:r>
            <a:r>
              <a:rPr lang="en-US" err="1">
                <a:ea typeface="Calibri"/>
                <a:cs typeface="Calibri"/>
              </a:rPr>
              <a:t>etter</a:t>
            </a:r>
            <a:r>
              <a:rPr lang="en-US">
                <a:ea typeface="Calibri"/>
                <a:cs typeface="Calibri"/>
              </a:rPr>
              <a:t> </a:t>
            </a:r>
            <a:r>
              <a:rPr lang="en-US" err="1">
                <a:ea typeface="Calibri"/>
                <a:cs typeface="Calibri"/>
              </a:rPr>
              <a:t>hvert</a:t>
            </a:r>
            <a:r>
              <a:rPr lang="en-US">
                <a:ea typeface="Calibri"/>
                <a:cs typeface="Calibri"/>
              </a:rPr>
              <a:t>. Det </a:t>
            </a:r>
            <a:r>
              <a:rPr lang="en-US" err="1">
                <a:ea typeface="Calibri"/>
                <a:cs typeface="Calibri"/>
              </a:rPr>
              <a:t>blir</a:t>
            </a:r>
            <a:r>
              <a:rPr lang="en-US">
                <a:ea typeface="Calibri"/>
                <a:cs typeface="Calibri"/>
              </a:rPr>
              <a:t> </a:t>
            </a:r>
            <a:r>
              <a:rPr lang="en-US" err="1">
                <a:ea typeface="Calibri"/>
                <a:cs typeface="Calibri"/>
              </a:rPr>
              <a:t>også</a:t>
            </a:r>
            <a:r>
              <a:rPr lang="en-US">
                <a:ea typeface="Calibri"/>
                <a:cs typeface="Calibri"/>
              </a:rPr>
              <a:t> </a:t>
            </a:r>
            <a:r>
              <a:rPr lang="en-US" err="1">
                <a:ea typeface="Calibri"/>
                <a:cs typeface="Calibri"/>
              </a:rPr>
              <a:t>lettere</a:t>
            </a:r>
            <a:r>
              <a:rPr lang="en-US">
                <a:ea typeface="Calibri"/>
                <a:cs typeface="Calibri"/>
              </a:rPr>
              <a:t> å </a:t>
            </a:r>
            <a:r>
              <a:rPr lang="en-US" err="1">
                <a:ea typeface="Calibri"/>
                <a:cs typeface="Calibri"/>
              </a:rPr>
              <a:t>overføre</a:t>
            </a:r>
            <a:r>
              <a:rPr lang="en-US">
                <a:ea typeface="Calibri"/>
                <a:cs typeface="Calibri"/>
              </a:rPr>
              <a:t> </a:t>
            </a:r>
            <a:r>
              <a:rPr lang="en-US" err="1">
                <a:ea typeface="Calibri"/>
                <a:cs typeface="Calibri"/>
              </a:rPr>
              <a:t>kunnskap</a:t>
            </a:r>
            <a:r>
              <a:rPr lang="en-US">
                <a:ea typeface="Calibri"/>
                <a:cs typeface="Calibri"/>
              </a:rPr>
              <a:t> I </a:t>
            </a:r>
            <a:r>
              <a:rPr lang="en-US" err="1">
                <a:ea typeface="Calibri"/>
                <a:cs typeface="Calibri"/>
              </a:rPr>
              <a:t>saken</a:t>
            </a:r>
            <a:r>
              <a:rPr lang="en-US">
                <a:ea typeface="Calibri"/>
                <a:cs typeface="Calibri"/>
              </a:rPr>
              <a:t> </a:t>
            </a:r>
            <a:r>
              <a:rPr lang="en-US" err="1">
                <a:ea typeface="Calibri"/>
                <a:cs typeface="Calibri"/>
              </a:rPr>
              <a:t>til</a:t>
            </a:r>
            <a:r>
              <a:rPr lang="en-US">
                <a:ea typeface="Calibri"/>
                <a:cs typeface="Calibri"/>
              </a:rPr>
              <a:t> nye </a:t>
            </a:r>
            <a:r>
              <a:rPr lang="en-US" err="1">
                <a:ea typeface="Calibri"/>
                <a:cs typeface="Calibri"/>
              </a:rPr>
              <a:t>lærere</a:t>
            </a:r>
            <a:r>
              <a:rPr lang="en-US">
                <a:ea typeface="Calibri"/>
                <a:cs typeface="Calibri"/>
              </a:rPr>
              <a:t> </a:t>
            </a:r>
            <a:r>
              <a:rPr lang="en-US" err="1">
                <a:ea typeface="Calibri"/>
                <a:cs typeface="Calibri"/>
              </a:rPr>
              <a:t>ved</a:t>
            </a:r>
            <a:r>
              <a:rPr lang="en-US">
                <a:ea typeface="Calibri"/>
                <a:cs typeface="Calibri"/>
              </a:rPr>
              <a:t> </a:t>
            </a:r>
            <a:r>
              <a:rPr lang="en-US" err="1">
                <a:ea typeface="Calibri"/>
                <a:cs typeface="Calibri"/>
              </a:rPr>
              <a:t>lærerbytte</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37</a:t>
            </a:fld>
            <a:endParaRPr lang="nb-NO"/>
          </a:p>
        </p:txBody>
      </p:sp>
    </p:spTree>
    <p:extLst>
      <p:ext uri="{BB962C8B-B14F-4D97-AF65-F5344CB8AC3E}">
        <p14:creationId xmlns:p14="http://schemas.microsoft.com/office/powerpoint/2010/main" val="1542688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ea typeface="Calibri"/>
                <a:cs typeface="Calibri"/>
              </a:rPr>
              <a:t>Test </a:t>
            </a:r>
            <a:r>
              <a:rPr lang="en-US" err="1">
                <a:ea typeface="Calibri"/>
                <a:cs typeface="Calibri"/>
              </a:rPr>
              <a:t>ut</a:t>
            </a:r>
            <a:r>
              <a:rPr lang="en-US">
                <a:ea typeface="Calibri"/>
                <a:cs typeface="Calibri"/>
              </a:rPr>
              <a:t> </a:t>
            </a:r>
            <a:r>
              <a:rPr lang="en-US" err="1">
                <a:ea typeface="Calibri"/>
                <a:cs typeface="Calibri"/>
              </a:rPr>
              <a:t>tiltakene</a:t>
            </a:r>
            <a:r>
              <a:rPr lang="en-US">
                <a:ea typeface="Calibri"/>
                <a:cs typeface="Calibri"/>
              </a:rPr>
              <a:t> over </a:t>
            </a:r>
            <a:r>
              <a:rPr lang="en-US" err="1">
                <a:ea typeface="Calibri"/>
                <a:cs typeface="Calibri"/>
              </a:rPr>
              <a:t>en</a:t>
            </a:r>
            <a:r>
              <a:rPr lang="en-US">
                <a:ea typeface="Calibri"/>
                <a:cs typeface="Calibri"/>
              </a:rPr>
              <a:t> </a:t>
            </a:r>
            <a:r>
              <a:rPr lang="en-US" err="1">
                <a:ea typeface="Calibri"/>
                <a:cs typeface="Calibri"/>
              </a:rPr>
              <a:t>periode</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tre</a:t>
            </a:r>
            <a:r>
              <a:rPr lang="en-US">
                <a:ea typeface="Calibri"/>
                <a:cs typeface="Calibri"/>
              </a:rPr>
              <a:t> </a:t>
            </a:r>
            <a:r>
              <a:rPr lang="en-US" err="1">
                <a:ea typeface="Calibri"/>
                <a:cs typeface="Calibri"/>
              </a:rPr>
              <a:t>uker</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vurder</a:t>
            </a:r>
            <a:r>
              <a:rPr lang="en-US">
                <a:ea typeface="Calibri"/>
                <a:cs typeface="Calibri"/>
              </a:rPr>
              <a:t> </a:t>
            </a:r>
            <a:r>
              <a:rPr lang="en-US" err="1">
                <a:ea typeface="Calibri"/>
                <a:cs typeface="Calibri"/>
              </a:rPr>
              <a:t>deretter</a:t>
            </a:r>
            <a:r>
              <a:rPr lang="en-US">
                <a:ea typeface="Calibri"/>
                <a:cs typeface="Calibri"/>
              </a:rPr>
              <a:t> </a:t>
            </a:r>
            <a:r>
              <a:rPr lang="en-US" err="1">
                <a:ea typeface="Calibri"/>
                <a:cs typeface="Calibri"/>
              </a:rPr>
              <a:t>veien</a:t>
            </a:r>
            <a:r>
              <a:rPr lang="en-US">
                <a:ea typeface="Calibri"/>
                <a:cs typeface="Calibri"/>
              </a:rPr>
              <a:t> </a:t>
            </a:r>
            <a:r>
              <a:rPr lang="en-US" err="1">
                <a:ea typeface="Calibri"/>
                <a:cs typeface="Calibri"/>
              </a:rPr>
              <a:t>videre</a:t>
            </a:r>
            <a:r>
              <a:rPr lang="en-US">
                <a:ea typeface="Calibri"/>
                <a:cs typeface="Calibri"/>
              </a:rPr>
              <a:t>. Ser </a:t>
            </a:r>
            <a:r>
              <a:rPr lang="en-US" err="1">
                <a:ea typeface="Calibri"/>
                <a:cs typeface="Calibri"/>
              </a:rPr>
              <a:t>tiltakene</a:t>
            </a:r>
            <a:r>
              <a:rPr lang="en-US">
                <a:ea typeface="Calibri"/>
                <a:cs typeface="Calibri"/>
              </a:rPr>
              <a:t> </a:t>
            </a:r>
            <a:r>
              <a:rPr lang="en-US" err="1">
                <a:ea typeface="Calibri"/>
                <a:cs typeface="Calibri"/>
              </a:rPr>
              <a:t>ut</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gi</a:t>
            </a:r>
            <a:r>
              <a:rPr lang="en-US">
                <a:ea typeface="Calibri"/>
                <a:cs typeface="Calibri"/>
              </a:rPr>
              <a:t> </a:t>
            </a:r>
            <a:r>
              <a:rPr lang="en-US" err="1">
                <a:ea typeface="Calibri"/>
                <a:cs typeface="Calibri"/>
              </a:rPr>
              <a:t>ønsket</a:t>
            </a:r>
            <a:r>
              <a:rPr lang="en-US">
                <a:ea typeface="Calibri"/>
                <a:cs typeface="Calibri"/>
              </a:rPr>
              <a:t> </a:t>
            </a:r>
            <a:r>
              <a:rPr lang="en-US" err="1">
                <a:ea typeface="Calibri"/>
                <a:cs typeface="Calibri"/>
              </a:rPr>
              <a:t>effekt</a:t>
            </a:r>
            <a:r>
              <a:rPr lang="en-US">
                <a:ea typeface="Calibri"/>
                <a:cs typeface="Calibri"/>
              </a:rPr>
              <a:t>, </a:t>
            </a:r>
            <a:r>
              <a:rPr lang="en-US" err="1">
                <a:ea typeface="Calibri"/>
                <a:cs typeface="Calibri"/>
              </a:rPr>
              <a:t>kan</a:t>
            </a:r>
            <a:r>
              <a:rPr lang="en-US">
                <a:ea typeface="Calibri"/>
                <a:cs typeface="Calibri"/>
              </a:rPr>
              <a:t> man anta at </a:t>
            </a:r>
            <a:r>
              <a:rPr lang="en-US" err="1">
                <a:ea typeface="Calibri"/>
                <a:cs typeface="Calibri"/>
              </a:rPr>
              <a:t>fraværet</a:t>
            </a:r>
            <a:r>
              <a:rPr lang="en-US">
                <a:ea typeface="Calibri"/>
                <a:cs typeface="Calibri"/>
              </a:rPr>
              <a:t> </a:t>
            </a:r>
            <a:r>
              <a:rPr lang="en-US" err="1">
                <a:ea typeface="Calibri"/>
                <a:cs typeface="Calibri"/>
              </a:rPr>
              <a:t>synker</a:t>
            </a:r>
            <a:r>
              <a:rPr lang="en-US">
                <a:ea typeface="Calibri"/>
                <a:cs typeface="Calibri"/>
              </a:rPr>
              <a:t> </a:t>
            </a:r>
            <a:r>
              <a:rPr lang="en-US" err="1">
                <a:ea typeface="Calibri"/>
                <a:cs typeface="Calibri"/>
              </a:rPr>
              <a:t>til</a:t>
            </a:r>
            <a:r>
              <a:rPr lang="en-US">
                <a:ea typeface="Calibri"/>
                <a:cs typeface="Calibri"/>
              </a:rPr>
              <a:t> under 10 %. ser man </a:t>
            </a:r>
            <a:r>
              <a:rPr lang="en-US" err="1">
                <a:ea typeface="Calibri"/>
                <a:cs typeface="Calibri"/>
              </a:rPr>
              <a:t>ingen</a:t>
            </a:r>
            <a:r>
              <a:rPr lang="en-US">
                <a:ea typeface="Calibri"/>
                <a:cs typeface="Calibri"/>
              </a:rPr>
              <a:t> </a:t>
            </a:r>
            <a:r>
              <a:rPr lang="en-US" err="1">
                <a:ea typeface="Calibri"/>
                <a:cs typeface="Calibri"/>
              </a:rPr>
              <a:t>effekt</a:t>
            </a:r>
            <a:r>
              <a:rPr lang="en-US">
                <a:ea typeface="Calibri"/>
                <a:cs typeface="Calibri"/>
              </a:rPr>
              <a:t> </a:t>
            </a:r>
            <a:r>
              <a:rPr lang="en-US" err="1">
                <a:ea typeface="Calibri"/>
                <a:cs typeface="Calibri"/>
              </a:rPr>
              <a:t>etter</a:t>
            </a:r>
            <a:r>
              <a:rPr lang="en-US">
                <a:ea typeface="Calibri"/>
                <a:cs typeface="Calibri"/>
              </a:rPr>
              <a:t> </a:t>
            </a:r>
            <a:r>
              <a:rPr lang="en-US" err="1">
                <a:ea typeface="Calibri"/>
                <a:cs typeface="Calibri"/>
              </a:rPr>
              <a:t>tre</a:t>
            </a:r>
            <a:r>
              <a:rPr lang="en-US">
                <a:ea typeface="Calibri"/>
                <a:cs typeface="Calibri"/>
              </a:rPr>
              <a:t> </a:t>
            </a:r>
            <a:r>
              <a:rPr lang="en-US" err="1">
                <a:ea typeface="Calibri"/>
                <a:cs typeface="Calibri"/>
              </a:rPr>
              <a:t>uker</a:t>
            </a:r>
            <a:r>
              <a:rPr lang="en-US">
                <a:ea typeface="Calibri"/>
                <a:cs typeface="Calibri"/>
              </a:rPr>
              <a:t>, </a:t>
            </a:r>
            <a:r>
              <a:rPr lang="en-US" err="1">
                <a:ea typeface="Calibri"/>
                <a:cs typeface="Calibri"/>
              </a:rPr>
              <a:t>løftes</a:t>
            </a:r>
            <a:r>
              <a:rPr lang="en-US">
                <a:ea typeface="Calibri"/>
                <a:cs typeface="Calibri"/>
              </a:rPr>
              <a:t> </a:t>
            </a:r>
            <a:r>
              <a:rPr lang="en-US" err="1">
                <a:ea typeface="Calibri"/>
                <a:cs typeface="Calibri"/>
              </a:rPr>
              <a:t>saken</a:t>
            </a:r>
            <a:r>
              <a:rPr lang="en-US">
                <a:ea typeface="Calibri"/>
                <a:cs typeface="Calibri"/>
              </a:rPr>
              <a:t> </a:t>
            </a:r>
            <a:r>
              <a:rPr lang="en-US" err="1">
                <a:ea typeface="Calibri"/>
                <a:cs typeface="Calibri"/>
              </a:rPr>
              <a:t>videre</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trinn</a:t>
            </a:r>
            <a:r>
              <a:rPr lang="en-US">
                <a:ea typeface="Calibri"/>
                <a:cs typeface="Calibri"/>
              </a:rPr>
              <a:t> 3 I </a:t>
            </a:r>
            <a:r>
              <a:rPr lang="en-US" err="1">
                <a:ea typeface="Calibri"/>
                <a:cs typeface="Calibri"/>
              </a:rPr>
              <a:t>tiltakstrappa</a:t>
            </a:r>
            <a:r>
              <a:rPr lang="en-US">
                <a:ea typeface="Calibri"/>
                <a:cs typeface="Calibri"/>
              </a:rPr>
              <a:t>.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39</a:t>
            </a:fld>
            <a:endParaRPr lang="nb-NO"/>
          </a:p>
        </p:txBody>
      </p:sp>
    </p:spTree>
    <p:extLst>
      <p:ext uri="{BB962C8B-B14F-4D97-AF65-F5344CB8AC3E}">
        <p14:creationId xmlns:p14="http://schemas.microsoft.com/office/powerpoint/2010/main" val="6881318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Forslag: Gjør noe FØR bekymringen blir for stor – tidlige tiltak er mindre krevende for alle – ikke vent og se! </a:t>
            </a:r>
            <a:r>
              <a:rPr lang="nb-NO">
                <a:sym typeface="Wingdings" panose="05000000000000000000" pitchFamily="2" charset="2"/>
              </a:rPr>
              <a:t></a:t>
            </a:r>
          </a:p>
          <a:p>
            <a:endParaRPr lang="nb-NO">
              <a:ea typeface="Calibri"/>
              <a:cs typeface="Calibri"/>
              <a:sym typeface="Wingdings" panose="05000000000000000000" pitchFamily="2" charset="2"/>
            </a:endParaRPr>
          </a:p>
          <a:p>
            <a:r>
              <a:rPr lang="nb-NO">
                <a:ea typeface="Calibri"/>
                <a:cs typeface="Calibri"/>
              </a:rPr>
              <a:t>Det kanskje aller viktigste tipset er å bli dreven på Nærværsmøter. Når du får møteformen innarbeidet, vil det koste deg lite å kalle in til og gjennomføre møtet. Lærere som er trygge på Nærværsmøtet og heller har et møte for mye enn et for lite, forebygger alvorlige fraværssaker. Dermed sparer de seg selv for vært mye arbeid på sikt. </a:t>
            </a:r>
          </a:p>
          <a:p>
            <a:endParaRPr lang="nb-NO">
              <a:ea typeface="Calibri"/>
              <a:cs typeface="Calibri"/>
            </a:endParaRPr>
          </a:p>
          <a:p>
            <a:r>
              <a:rPr lang="nb-NO">
                <a:ea typeface="Calibri"/>
                <a:cs typeface="Calibri"/>
              </a:rPr>
              <a:t>Oppsummert er det ikke så mye du skal gjøre annerledes. En lærer på Nordseter sa det slik; "det er ikke sånn at jeg nødvendigvis gjør så mye annerledes etter at vi ble Nærværsskole, det er bare det at jeg griper inn </a:t>
            </a:r>
            <a:r>
              <a:rPr lang="nb-NO" b="1">
                <a:ea typeface="Calibri"/>
                <a:cs typeface="Calibri"/>
              </a:rPr>
              <a:t>tidligere</a:t>
            </a:r>
            <a:r>
              <a:rPr lang="nb-NO">
                <a:ea typeface="Calibri"/>
                <a:cs typeface="Calibri"/>
              </a:rPr>
              <a:t> enn jeg gjorde før".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40</a:t>
            </a:fld>
            <a:endParaRPr lang="nb-NO"/>
          </a:p>
        </p:txBody>
      </p:sp>
    </p:spTree>
    <p:extLst>
      <p:ext uri="{BB962C8B-B14F-4D97-AF65-F5344CB8AC3E}">
        <p14:creationId xmlns:p14="http://schemas.microsoft.com/office/powerpoint/2010/main" val="17929700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https://forms.office.com/e/GqjnCyiyhQ </a:t>
            </a:r>
          </a:p>
        </p:txBody>
      </p:sp>
      <p:sp>
        <p:nvSpPr>
          <p:cNvPr id="4" name="Plassholder for lysbildenummer 3"/>
          <p:cNvSpPr>
            <a:spLocks noGrp="1"/>
          </p:cNvSpPr>
          <p:nvPr>
            <p:ph type="sldNum" sz="quarter" idx="5"/>
          </p:nvPr>
        </p:nvSpPr>
        <p:spPr/>
        <p:txBody>
          <a:bodyPr/>
          <a:lstStyle/>
          <a:p>
            <a:fld id="{A2C9DFD6-0B1F-4F00-BCD8-061BCF8F699D}" type="slidenum">
              <a:rPr lang="nb-NO" smtClean="0"/>
              <a:t>43</a:t>
            </a:fld>
            <a:endParaRPr lang="nb-NO"/>
          </a:p>
        </p:txBody>
      </p:sp>
    </p:spTree>
    <p:extLst>
      <p:ext uri="{BB962C8B-B14F-4D97-AF65-F5344CB8AC3E}">
        <p14:creationId xmlns:p14="http://schemas.microsoft.com/office/powerpoint/2010/main" val="4147989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nb-NO"/>
              <a:t>Klikk for å redigere tittelstil</a:t>
            </a:r>
            <a:endParaRPr lang="en-US"/>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lvl1pPr>
              <a:defRPr>
                <a:solidFill>
                  <a:srgbClr val="FFFFFF"/>
                </a:solidFill>
              </a:defRPr>
            </a:lvl1pPr>
          </a:lstStyle>
          <a:p>
            <a:fld id="{1160EA64-D806-43AC-9DF2-F8C432F32B4C}" type="datetimeFigureOut">
              <a:rPr lang="en-US" smtClean="0"/>
              <a:t>1/26/2025</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A7A6979-0714-4377-B894-6BE4C2D6E202}" type="slidenum">
              <a:rPr lang="en-US" smtClean="0"/>
              <a:pPr/>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371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F070A7B3-6521-4DCA-87E5-044747A908C1}"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a:p>
        </p:txBody>
      </p:sp>
    </p:spTree>
    <p:extLst>
      <p:ext uri="{BB962C8B-B14F-4D97-AF65-F5344CB8AC3E}">
        <p14:creationId xmlns:p14="http://schemas.microsoft.com/office/powerpoint/2010/main" val="2202686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nb-NO"/>
              <a:t>Klikk for å redigere tittelstil</a:t>
            </a:r>
            <a:endParaRPr lang="en-US"/>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1160EA64-D806-43AC-9DF2-F8C432F32B4C}"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802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AB134690-1557-4C89-A502-4959FE7FAD70}"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400502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4F7D4976-E339-4826-83B7-FBD03F55ECF8}" type="datetimeFigureOut">
              <a:rPr lang="en-US" smtClean="0"/>
              <a:t>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3590908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E1037C31-9E7A-4F99-8774-A0E530DE1A42}" type="datetimeFigureOut">
              <a:rPr lang="en-US" smtClean="0"/>
              <a:t>1/26/2025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250576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1/26/2025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601691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nb-NO"/>
              <a:t>Klikk for å redigere tittelstil</a:t>
            </a:r>
            <a:endParaRPr lang="en-US"/>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D1BE4249-C0D0-4B06-8692-E8BB871AF643}"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3385335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nb-NO"/>
              <a:t>Klikk for å redigere tittelstil</a:t>
            </a:r>
            <a:endParaRPr lang="en-US"/>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042B0DB6-F5C7-45FB-8CF3-31B45F9C2DAC}"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2115473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E9F9C37B-1D36-470B-8223-D6C91242EC1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3735870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7C6F52A-A82B-47A2-A83A-8C4C91F2D59F}"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4279553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ilde og tekst 1">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C70D-ABC4-B625-386F-8E4E28923EBF}"/>
              </a:ext>
            </a:extLst>
          </p:cNvPr>
          <p:cNvSpPr>
            <a:spLocks noGrp="1"/>
          </p:cNvSpPr>
          <p:nvPr>
            <p:ph type="title"/>
          </p:nvPr>
        </p:nvSpPr>
        <p:spPr>
          <a:xfrm>
            <a:off x="637664" y="2200667"/>
            <a:ext cx="4820672" cy="1138574"/>
          </a:xfrm>
        </p:spPr>
        <p:txBody>
          <a:bodyPr anchor="b">
            <a:noAutofit/>
          </a:bodyPr>
          <a:lstStyle>
            <a:lvl1pPr>
              <a:lnSpc>
                <a:spcPct val="100000"/>
              </a:lnSpc>
              <a:defRPr sz="3624"/>
            </a:lvl1pPr>
          </a:lstStyle>
          <a:p>
            <a:r>
              <a:rPr lang="nb-NO"/>
              <a:t>Klikk for å redigere tittelstil</a:t>
            </a:r>
          </a:p>
        </p:txBody>
      </p:sp>
      <p:sp>
        <p:nvSpPr>
          <p:cNvPr id="8" name="Text Placeholder 7">
            <a:extLst>
              <a:ext uri="{FF2B5EF4-FFF2-40B4-BE49-F238E27FC236}">
                <a16:creationId xmlns:a16="http://schemas.microsoft.com/office/drawing/2014/main" id="{C992AF4C-DC08-1865-E351-5C8C8A8FA640}"/>
              </a:ext>
            </a:extLst>
          </p:cNvPr>
          <p:cNvSpPr>
            <a:spLocks noGrp="1"/>
          </p:cNvSpPr>
          <p:nvPr>
            <p:ph type="body" sz="quarter" idx="11"/>
          </p:nvPr>
        </p:nvSpPr>
        <p:spPr>
          <a:xfrm>
            <a:off x="637664" y="3670494"/>
            <a:ext cx="4820672" cy="2607531"/>
          </a:xfrm>
        </p:spPr>
        <p:txBody>
          <a:bodyPr/>
          <a:lstStyle>
            <a:lvl1pPr marL="0" indent="0">
              <a:buNone/>
              <a:tabLst/>
              <a:defRPr sz="1533">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icture Placeholder 10">
            <a:extLst>
              <a:ext uri="{FF2B5EF4-FFF2-40B4-BE49-F238E27FC236}">
                <a16:creationId xmlns:a16="http://schemas.microsoft.com/office/drawing/2014/main" id="{891DBA2F-2DEF-9137-50DE-A0B08271F0C9}"/>
              </a:ext>
            </a:extLst>
          </p:cNvPr>
          <p:cNvSpPr>
            <a:spLocks noGrp="1"/>
          </p:cNvSpPr>
          <p:nvPr>
            <p:ph type="pic" sz="quarter" idx="12" hasCustomPrompt="1"/>
          </p:nvPr>
        </p:nvSpPr>
        <p:spPr>
          <a:xfrm>
            <a:off x="6096000" y="0"/>
            <a:ext cx="6096000" cy="6858000"/>
          </a:xfrm>
          <a:solidFill>
            <a:schemeClr val="bg2">
              <a:lumMod val="90000"/>
            </a:schemeClr>
          </a:solidFill>
        </p:spPr>
        <p:txBody>
          <a:bodyPr/>
          <a:lstStyle>
            <a:lvl1pPr marL="201381" indent="0">
              <a:buNone/>
              <a:defRPr/>
            </a:lvl1pPr>
          </a:lstStyle>
          <a:p>
            <a:r>
              <a:rPr lang="nb-NO"/>
              <a:t>  </a:t>
            </a:r>
          </a:p>
        </p:txBody>
      </p:sp>
    </p:spTree>
    <p:extLst>
      <p:ext uri="{BB962C8B-B14F-4D97-AF65-F5344CB8AC3E}">
        <p14:creationId xmlns:p14="http://schemas.microsoft.com/office/powerpoint/2010/main" val="1232456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4500"/>
            </a:lvl1pPr>
          </a:lstStyle>
          <a:p>
            <a:r>
              <a:rPr lang="nb-NO"/>
              <a:t>Klikk for å redigere tittelstil</a:t>
            </a:r>
            <a:endParaRPr lang="en-US"/>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88635561-1F54-4047-9DEC-42B2D9834F02}"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867484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88635561-1F54-4047-9DEC-42B2D9834F02}"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4236590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1" y="1712423"/>
            <a:ext cx="10515600" cy="2851208"/>
          </a:xfrm>
        </p:spPr>
        <p:txBody>
          <a:bodyPr anchor="b">
            <a:normAutofit/>
          </a:bodyPr>
          <a:lstStyle>
            <a:lvl1pPr>
              <a:defRPr sz="4500" b="0"/>
            </a:lvl1pPr>
          </a:lstStyle>
          <a:p>
            <a:r>
              <a:rPr lang="nb-NO"/>
              <a:t>Klikk for å redigere tittelstil</a:t>
            </a:r>
            <a:endParaRPr lang="en-US"/>
          </a:p>
        </p:txBody>
      </p:sp>
      <p:sp>
        <p:nvSpPr>
          <p:cNvPr id="3" name="Text Placeholder 2"/>
          <p:cNvSpPr>
            <a:spLocks noGrp="1"/>
          </p:cNvSpPr>
          <p:nvPr>
            <p:ph type="body" idx="1"/>
          </p:nvPr>
        </p:nvSpPr>
        <p:spPr>
          <a:xfrm>
            <a:off x="831851" y="4552635"/>
            <a:ext cx="105156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88635561-1F54-4047-9DEC-42B2D9834F02}"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2836038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845127" y="1828802"/>
            <a:ext cx="5181600" cy="435133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172200" y="1828802"/>
            <a:ext cx="5181600" cy="435133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88635561-1F54-4047-9DEC-42B2D9834F02}" type="datetimeFigureOut">
              <a:rPr lang="nb-NO" smtClean="0"/>
              <a:t>26.01.2025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1998148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2"/>
            <a:ext cx="515620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845127" y="2507552"/>
            <a:ext cx="5156200" cy="3680525"/>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172201" y="1681851"/>
            <a:ext cx="5181602"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6172201" y="2507552"/>
            <a:ext cx="5181602" cy="3680525"/>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88635561-1F54-4047-9DEC-42B2D9834F02}" type="datetimeFigureOut">
              <a:rPr lang="nb-NO" smtClean="0"/>
              <a:t>26.01.2025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D4F2A53F-FDE6-4238-B20E-43D888F0B3EB}" type="slidenum">
              <a:rPr lang="nb-NO" smtClean="0"/>
              <a:t>‹#›</a:t>
            </a:fld>
            <a:endParaRPr lang="nb-NO"/>
          </a:p>
        </p:txBody>
      </p:sp>
      <p:sp>
        <p:nvSpPr>
          <p:cNvPr id="10" name="Title 9"/>
          <p:cNvSpPr>
            <a:spLocks noGrp="1"/>
          </p:cNvSpPr>
          <p:nvPr>
            <p:ph type="title"/>
          </p:nvPr>
        </p:nvSpPr>
        <p:spPr/>
        <p:txBody>
          <a:bodyPr/>
          <a:lstStyle/>
          <a:p>
            <a:r>
              <a:rPr lang="nb-NO"/>
              <a:t>Klikk for å redigere tittelstil</a:t>
            </a:r>
            <a:endParaRPr lang="en-US"/>
          </a:p>
        </p:txBody>
      </p:sp>
    </p:spTree>
    <p:extLst>
      <p:ext uri="{BB962C8B-B14F-4D97-AF65-F5344CB8AC3E}">
        <p14:creationId xmlns:p14="http://schemas.microsoft.com/office/powerpoint/2010/main" val="4097511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are tit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8635561-1F54-4047-9DEC-42B2D9834F02}" type="datetimeFigureOut">
              <a:rPr lang="nb-NO" smtClean="0"/>
              <a:t>26.01.2025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D4F2A53F-FDE6-4238-B20E-43D888F0B3EB}" type="slidenum">
              <a:rPr lang="nb-NO" smtClean="0"/>
              <a:t>‹#›</a:t>
            </a:fld>
            <a:endParaRPr lang="nb-NO"/>
          </a:p>
        </p:txBody>
      </p:sp>
      <p:sp>
        <p:nvSpPr>
          <p:cNvPr id="6" name="Title 5"/>
          <p:cNvSpPr>
            <a:spLocks noGrp="1"/>
          </p:cNvSpPr>
          <p:nvPr>
            <p:ph type="title"/>
          </p:nvPr>
        </p:nvSpPr>
        <p:spPr/>
        <p:txBody>
          <a:bodyPr/>
          <a:lstStyle/>
          <a:p>
            <a:r>
              <a:rPr lang="nb-NO"/>
              <a:t>Klikk for å redigere tittelstil</a:t>
            </a:r>
            <a:endParaRPr lang="en-US"/>
          </a:p>
        </p:txBody>
      </p:sp>
    </p:spTree>
    <p:extLst>
      <p:ext uri="{BB962C8B-B14F-4D97-AF65-F5344CB8AC3E}">
        <p14:creationId xmlns:p14="http://schemas.microsoft.com/office/powerpoint/2010/main" val="4113930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635561-1F54-4047-9DEC-42B2D9834F02}" type="datetimeFigureOut">
              <a:rPr lang="nb-NO" smtClean="0"/>
              <a:t>26.01.2025</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38881432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2"/>
            <a:ext cx="3931920" cy="1600197"/>
          </a:xfrm>
        </p:spPr>
        <p:txBody>
          <a:bodyPr anchor="b">
            <a:normAutofit/>
          </a:bodyPr>
          <a:lstStyle>
            <a:lvl1pPr>
              <a:defRPr sz="2400" b="0"/>
            </a:lvl1pPr>
          </a:lstStyle>
          <a:p>
            <a:r>
              <a:rPr lang="nb-NO"/>
              <a:t>Klikk for å redigere tittelstil</a:t>
            </a:r>
            <a:endParaRPr lang="en-US"/>
          </a:p>
        </p:txBody>
      </p:sp>
      <p:sp>
        <p:nvSpPr>
          <p:cNvPr id="3" name="Content Placeholder 2"/>
          <p:cNvSpPr>
            <a:spLocks noGrp="1"/>
          </p:cNvSpPr>
          <p:nvPr>
            <p:ph idx="1"/>
          </p:nvPr>
        </p:nvSpPr>
        <p:spPr>
          <a:xfrm>
            <a:off x="5181600" y="990600"/>
            <a:ext cx="617220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b-NO"/>
              <a:t>Rediger tekststiler i malen</a:t>
            </a:r>
          </a:p>
        </p:txBody>
      </p:sp>
      <p:sp>
        <p:nvSpPr>
          <p:cNvPr id="5" name="Date Placeholder 4"/>
          <p:cNvSpPr>
            <a:spLocks noGrp="1"/>
          </p:cNvSpPr>
          <p:nvPr>
            <p:ph type="dt" sz="half" idx="10"/>
          </p:nvPr>
        </p:nvSpPr>
        <p:spPr/>
        <p:txBody>
          <a:bodyPr/>
          <a:lstStyle/>
          <a:p>
            <a:fld id="{88635561-1F54-4047-9DEC-42B2D9834F02}" type="datetimeFigureOut">
              <a:rPr lang="nb-NO" smtClean="0"/>
              <a:t>26.01.2025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14212338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2400" b="0"/>
            </a:lvl1pPr>
          </a:lstStyle>
          <a:p>
            <a:r>
              <a:rPr lang="nb-NO"/>
              <a:t>Klikk for å redigere tittelstil</a:t>
            </a:r>
            <a:endParaRPr lang="en-US"/>
          </a:p>
        </p:txBody>
      </p:sp>
      <p:sp>
        <p:nvSpPr>
          <p:cNvPr id="3" name="Picture Placeholder 2"/>
          <p:cNvSpPr>
            <a:spLocks noGrp="1"/>
          </p:cNvSpPr>
          <p:nvPr>
            <p:ph type="pic" idx="1"/>
          </p:nvPr>
        </p:nvSpPr>
        <p:spPr>
          <a:xfrm>
            <a:off x="5181600" y="990600"/>
            <a:ext cx="617220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b-NO"/>
              <a:t>Rediger tekststiler i malen</a:t>
            </a:r>
          </a:p>
        </p:txBody>
      </p:sp>
      <p:sp>
        <p:nvSpPr>
          <p:cNvPr id="5" name="Date Placeholder 4"/>
          <p:cNvSpPr>
            <a:spLocks noGrp="1"/>
          </p:cNvSpPr>
          <p:nvPr>
            <p:ph type="dt" sz="half" idx="10"/>
          </p:nvPr>
        </p:nvSpPr>
        <p:spPr/>
        <p:txBody>
          <a:bodyPr/>
          <a:lstStyle/>
          <a:p>
            <a:fld id="{88635561-1F54-4047-9DEC-42B2D9834F02}" type="datetimeFigureOut">
              <a:rPr lang="nb-NO" smtClean="0"/>
              <a:t>26.01.2025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1704720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88635561-1F54-4047-9DEC-42B2D9834F02}"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14139289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0362"/>
            <a:ext cx="2628900" cy="5811838"/>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838201" y="360364"/>
            <a:ext cx="7734300" cy="581183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88635561-1F54-4047-9DEC-42B2D9834F02}"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4F2A53F-FDE6-4238-B20E-43D888F0B3EB}" type="slidenum">
              <a:rPr lang="nb-NO" smtClean="0"/>
              <a:t>‹#›</a:t>
            </a:fld>
            <a:endParaRPr lang="nb-NO"/>
          </a:p>
        </p:txBody>
      </p:sp>
    </p:spTree>
    <p:extLst>
      <p:ext uri="{BB962C8B-B14F-4D97-AF65-F5344CB8AC3E}">
        <p14:creationId xmlns:p14="http://schemas.microsoft.com/office/powerpoint/2010/main" val="281152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160EA64-D806-43AC-9DF2-F8C432F32B4C}" type="datetimeFigureOut">
              <a:rPr lang="en-US" smtClean="0"/>
              <a:t>1/26/2025</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8A7A6979-0714-4377-B894-6BE4C2D6E202}" type="slidenum">
              <a:rPr lang="en-US" smtClean="0"/>
              <a:pPr/>
              <a:t>‹#›</a:t>
            </a:fld>
            <a:endParaRPr lang="en-US"/>
          </a:p>
        </p:txBody>
      </p:sp>
    </p:spTree>
    <p:extLst>
      <p:ext uri="{BB962C8B-B14F-4D97-AF65-F5344CB8AC3E}">
        <p14:creationId xmlns:p14="http://schemas.microsoft.com/office/powerpoint/2010/main" val="3281893464"/>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85" r:id="rId12"/>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6" y="365760"/>
            <a:ext cx="10515600" cy="1325562"/>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845126" y="1828802"/>
            <a:ext cx="10515600" cy="4351337"/>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88635561-1F54-4047-9DEC-42B2D9834F02}" type="datetimeFigureOut">
              <a:rPr lang="nb-NO" smtClean="0"/>
              <a:t>26.01.2025</a:t>
            </a:fld>
            <a:endParaRPr lang="nb-NO"/>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nb-NO"/>
          </a:p>
        </p:txBody>
      </p:sp>
      <p:sp>
        <p:nvSpPr>
          <p:cNvPr id="6" name="Slide Number Placeholder 5"/>
          <p:cNvSpPr>
            <a:spLocks noGrp="1"/>
          </p:cNvSpPr>
          <p:nvPr>
            <p:ph type="sldNum" sz="quarter" idx="4"/>
          </p:nvPr>
        </p:nvSpPr>
        <p:spPr>
          <a:xfrm>
            <a:off x="8617527" y="6356352"/>
            <a:ext cx="27432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D4F2A53F-FDE6-4238-B20E-43D888F0B3EB}" type="slidenum">
              <a:rPr lang="nb-NO" smtClean="0"/>
              <a:t>‹#›</a:t>
            </a:fld>
            <a:endParaRPr lang="nb-NO"/>
          </a:p>
        </p:txBody>
      </p:sp>
    </p:spTree>
    <p:extLst>
      <p:ext uri="{BB962C8B-B14F-4D97-AF65-F5344CB8AC3E}">
        <p14:creationId xmlns:p14="http://schemas.microsoft.com/office/powerpoint/2010/main" val="29277400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8677094E-F0FE-4EC2-9511-5A411A2E1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useBgFill="1">
        <p:nvSpPr>
          <p:cNvPr id="38" name="Rectangle 37">
            <a:extLst>
              <a:ext uri="{FF2B5EF4-FFF2-40B4-BE49-F238E27FC236}">
                <a16:creationId xmlns:a16="http://schemas.microsoft.com/office/drawing/2014/main" id="{E0E1ADA3-256B-436F-BB84-15BF272B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40" name="Straight Connector 39">
            <a:extLst>
              <a:ext uri="{FF2B5EF4-FFF2-40B4-BE49-F238E27FC236}">
                <a16:creationId xmlns:a16="http://schemas.microsoft.com/office/drawing/2014/main" id="{7DDC7D3D-A4F6-4638-B02B-2DBB6C11F5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220801"/>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5C091E65-5627-4CC0-82AA-74A3C89D7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tel 1">
            <a:extLst>
              <a:ext uri="{FF2B5EF4-FFF2-40B4-BE49-F238E27FC236}">
                <a16:creationId xmlns:a16="http://schemas.microsoft.com/office/drawing/2014/main" id="{3AFE6E81-A72C-4568-826A-B805740C3BC7}"/>
              </a:ext>
            </a:extLst>
          </p:cNvPr>
          <p:cNvSpPr>
            <a:spLocks noGrp="1"/>
          </p:cNvSpPr>
          <p:nvPr>
            <p:ph type="ctrTitle"/>
          </p:nvPr>
        </p:nvSpPr>
        <p:spPr>
          <a:xfrm>
            <a:off x="6415790" y="2668667"/>
            <a:ext cx="4856984" cy="2394834"/>
          </a:xfrm>
        </p:spPr>
        <p:txBody>
          <a:bodyPr>
            <a:normAutofit fontScale="90000"/>
          </a:bodyPr>
          <a:lstStyle/>
          <a:p>
            <a:pPr marL="0" marR="0" lvl="0" indent="0" defTabSz="825500" rtl="0" eaLnBrk="1" fontAlgn="auto" latinLnBrk="0" hangingPunct="1">
              <a:spcBef>
                <a:spcPts val="5900"/>
              </a:spcBef>
              <a:spcAft>
                <a:spcPts val="0"/>
              </a:spcAft>
              <a:buClrTx/>
              <a:buSzPct val="125000"/>
              <a:buFontTx/>
              <a:buNone/>
              <a:tabLst/>
              <a:defRPr/>
            </a:pPr>
            <a:r>
              <a:rPr kumimoji="0" lang="nb-NO" sz="4400" b="1" i="0" u="none" strike="noStrike" kern="0" cap="none" spc="0" normalizeH="0" baseline="0" noProof="0">
                <a:ln>
                  <a:noFill/>
                </a:ln>
                <a:solidFill>
                  <a:srgbClr val="F34F0D"/>
                </a:solidFill>
                <a:effectLst/>
                <a:uLnTx/>
                <a:uFillTx/>
                <a:latin typeface="Roboto" panose="02000000000000000000" pitchFamily="2" charset="0"/>
                <a:sym typeface="Helvetica Neue"/>
              </a:rPr>
              <a:t>Hva er Nærværsskolen?</a:t>
            </a:r>
            <a:br>
              <a:rPr kumimoji="0" lang="nb-NO" sz="4400" b="1" i="0" u="none" strike="noStrike" kern="0" cap="none" spc="0" normalizeH="0" baseline="0" noProof="0">
                <a:ln>
                  <a:noFill/>
                </a:ln>
                <a:solidFill>
                  <a:srgbClr val="F34F0D"/>
                </a:solidFill>
                <a:effectLst/>
                <a:uLnTx/>
                <a:uFillTx/>
                <a:latin typeface="Roboto" panose="02000000000000000000" pitchFamily="2" charset="0"/>
                <a:sym typeface="Helvetica Neue"/>
              </a:rPr>
            </a:br>
            <a:r>
              <a:rPr kumimoji="0" lang="nb-NO" sz="2700" b="1" i="0" u="none" strike="noStrike" kern="0" cap="none" spc="0" normalizeH="0" baseline="0" noProof="0">
                <a:ln>
                  <a:noFill/>
                </a:ln>
                <a:solidFill>
                  <a:srgbClr val="F34F0D"/>
                </a:solidFill>
                <a:effectLst/>
                <a:uLnTx/>
                <a:uFillTx/>
                <a:latin typeface="Roboto" panose="02000000000000000000" pitchFamily="2" charset="0"/>
                <a:sym typeface="Helvetica Neue"/>
              </a:rPr>
              <a:t>- et grunnkurs for pilotskolene</a:t>
            </a:r>
            <a:br>
              <a:rPr kumimoji="0" lang="nb-NO" sz="3400" b="1" i="0" u="none" strike="noStrike" kern="0" cap="none" spc="0" normalizeH="0" baseline="0" noProof="0">
                <a:ln>
                  <a:noFill/>
                </a:ln>
                <a:effectLst/>
                <a:uLnTx/>
                <a:uFillTx/>
                <a:latin typeface="Roboto" panose="02000000000000000000" pitchFamily="2" charset="0"/>
                <a:sym typeface="Helvetica Neue"/>
              </a:rPr>
            </a:br>
            <a:r>
              <a:rPr kumimoji="0" lang="nb-NO" sz="3400" b="1" i="0" u="none" strike="noStrike" kern="0" cap="none" spc="0" normalizeH="0" baseline="0" noProof="0">
                <a:ln>
                  <a:noFill/>
                </a:ln>
                <a:effectLst/>
                <a:uLnTx/>
                <a:uFillTx/>
                <a:latin typeface="Roboto" panose="02000000000000000000" pitchFamily="2" charset="0"/>
                <a:sym typeface="Helvetica Neue"/>
              </a:rPr>
              <a:t> </a:t>
            </a:r>
            <a:br>
              <a:rPr kumimoji="0" lang="nb-NO" sz="3400" b="1" i="0" u="none" strike="noStrike" kern="0" cap="none" spc="0" normalizeH="0" baseline="0" noProof="0">
                <a:ln>
                  <a:noFill/>
                </a:ln>
                <a:effectLst/>
                <a:uLnTx/>
                <a:uFillTx/>
                <a:latin typeface="Roboto" panose="02000000000000000000" pitchFamily="2" charset="0"/>
                <a:sym typeface="Helvetica Neue"/>
              </a:rPr>
            </a:br>
            <a:br>
              <a:rPr kumimoji="0" lang="nb-NO" sz="3400" b="1" i="0" u="none" strike="noStrike" kern="0" cap="none" spc="0" normalizeH="0" baseline="0" noProof="0">
                <a:ln>
                  <a:noFill/>
                </a:ln>
                <a:effectLst/>
                <a:uLnTx/>
                <a:uFillTx/>
                <a:latin typeface="Roboto" panose="02000000000000000000" pitchFamily="2" charset="0"/>
                <a:sym typeface="Helvetica Neue"/>
              </a:rPr>
            </a:br>
            <a:br>
              <a:rPr lang="nb-NO" sz="3400"/>
            </a:br>
            <a:endParaRPr lang="nb-NO" sz="3400"/>
          </a:p>
        </p:txBody>
      </p:sp>
      <p:sp>
        <p:nvSpPr>
          <p:cNvPr id="3" name="Undertittel 2">
            <a:extLst>
              <a:ext uri="{FF2B5EF4-FFF2-40B4-BE49-F238E27FC236}">
                <a16:creationId xmlns:a16="http://schemas.microsoft.com/office/drawing/2014/main" id="{D8068C78-4326-41A2-A029-24D62EB430CA}"/>
              </a:ext>
            </a:extLst>
          </p:cNvPr>
          <p:cNvSpPr>
            <a:spLocks noGrp="1"/>
          </p:cNvSpPr>
          <p:nvPr>
            <p:ph type="subTitle" idx="1"/>
          </p:nvPr>
        </p:nvSpPr>
        <p:spPr>
          <a:xfrm>
            <a:off x="6415790" y="4356635"/>
            <a:ext cx="4856984" cy="1543422"/>
          </a:xfrm>
        </p:spPr>
        <p:txBody>
          <a:bodyPr vert="horz" lIns="91440" tIns="45720" rIns="91440" bIns="45720" rtlCol="0" anchor="t">
            <a:normAutofit/>
          </a:bodyPr>
          <a:lstStyle/>
          <a:p>
            <a:endParaRPr lang="nb-NO"/>
          </a:p>
          <a:p>
            <a:r>
              <a:rPr lang="nb-NO"/>
              <a:t>v/ Silje Hrafa Tjersland</a:t>
            </a:r>
          </a:p>
        </p:txBody>
      </p:sp>
      <p:pic>
        <p:nvPicPr>
          <p:cNvPr id="4" name="Bilde 3">
            <a:extLst>
              <a:ext uri="{FF2B5EF4-FFF2-40B4-BE49-F238E27FC236}">
                <a16:creationId xmlns:a16="http://schemas.microsoft.com/office/drawing/2014/main" id="{8CB453E3-3C42-49CF-8658-9D3B7F28FDB4}"/>
              </a:ext>
            </a:extLst>
          </p:cNvPr>
          <p:cNvPicPr>
            <a:picLocks noChangeAspect="1"/>
          </p:cNvPicPr>
          <p:nvPr/>
        </p:nvPicPr>
        <p:blipFill>
          <a:blip r:embed="rId2"/>
          <a:stretch>
            <a:fillRect/>
          </a:stretch>
        </p:blipFill>
        <p:spPr>
          <a:xfrm>
            <a:off x="367810" y="490196"/>
            <a:ext cx="5582359" cy="5891319"/>
          </a:xfrm>
          <a:prstGeom prst="rect">
            <a:avLst/>
          </a:prstGeom>
        </p:spPr>
      </p:pic>
    </p:spTree>
    <p:extLst>
      <p:ext uri="{BB962C8B-B14F-4D97-AF65-F5344CB8AC3E}">
        <p14:creationId xmlns:p14="http://schemas.microsoft.com/office/powerpoint/2010/main" val="2811226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3" name="Rectangle 12">
            <a:extLst>
              <a:ext uri="{FF2B5EF4-FFF2-40B4-BE49-F238E27FC236}">
                <a16:creationId xmlns:a16="http://schemas.microsoft.com/office/drawing/2014/main" id="{E3DC42C2-6B58-404C-B339-2C72808A5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le 1">
            <a:extLst>
              <a:ext uri="{FF2B5EF4-FFF2-40B4-BE49-F238E27FC236}">
                <a16:creationId xmlns:a16="http://schemas.microsoft.com/office/drawing/2014/main" id="{3B21E034-3274-C9FE-06D1-E74BDC601D7F}"/>
              </a:ext>
            </a:extLst>
          </p:cNvPr>
          <p:cNvSpPr>
            <a:spLocks noGrp="1"/>
          </p:cNvSpPr>
          <p:nvPr>
            <p:ph type="title"/>
          </p:nvPr>
        </p:nvSpPr>
        <p:spPr>
          <a:xfrm>
            <a:off x="4441783" y="609600"/>
            <a:ext cx="6693061" cy="1356360"/>
          </a:xfrm>
        </p:spPr>
        <p:txBody>
          <a:bodyPr vert="horz" lIns="91440" tIns="45720" rIns="91440" bIns="45720" rtlCol="0" anchor="ctr">
            <a:normAutofit/>
          </a:bodyPr>
          <a:lstStyle/>
          <a:p>
            <a:pPr>
              <a:lnSpc>
                <a:spcPct val="90000"/>
              </a:lnSpc>
            </a:pPr>
            <a:r>
              <a:rPr lang="en-US" sz="4400">
                <a:solidFill>
                  <a:srgbClr val="FFFFFF"/>
                </a:solidFill>
              </a:rPr>
              <a:t>Hvem er Voksne for Barn?</a:t>
            </a:r>
          </a:p>
        </p:txBody>
      </p:sp>
      <p:pic>
        <p:nvPicPr>
          <p:cNvPr id="6" name="Picture Placeholder 5" descr="A picture containing water, sky, outdoor, person&#10;&#10;Description automatically generated">
            <a:extLst>
              <a:ext uri="{FF2B5EF4-FFF2-40B4-BE49-F238E27FC236}">
                <a16:creationId xmlns:a16="http://schemas.microsoft.com/office/drawing/2014/main" id="{338B8064-422D-20F0-4F9E-65DD1659F7D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7005" r="8749" b="1"/>
          <a:stretch/>
        </p:blipFill>
        <p:spPr>
          <a:xfrm>
            <a:off x="232861" y="243840"/>
            <a:ext cx="3646837" cy="6377939"/>
          </a:xfrm>
          <a:prstGeom prst="rect">
            <a:avLst/>
          </a:prstGeom>
        </p:spPr>
      </p:pic>
      <p:sp>
        <p:nvSpPr>
          <p:cNvPr id="3" name="Text Placeholder 2">
            <a:extLst>
              <a:ext uri="{FF2B5EF4-FFF2-40B4-BE49-F238E27FC236}">
                <a16:creationId xmlns:a16="http://schemas.microsoft.com/office/drawing/2014/main" id="{E237F671-DF37-3823-4E40-07A328AB8562}"/>
              </a:ext>
            </a:extLst>
          </p:cNvPr>
          <p:cNvSpPr>
            <a:spLocks noGrp="1"/>
          </p:cNvSpPr>
          <p:nvPr>
            <p:ph type="body" sz="quarter" idx="11"/>
          </p:nvPr>
        </p:nvSpPr>
        <p:spPr>
          <a:xfrm>
            <a:off x="4131325" y="2057400"/>
            <a:ext cx="7003519" cy="4347990"/>
          </a:xfrm>
        </p:spPr>
        <p:txBody>
          <a:bodyPr vert="horz" lIns="91440" tIns="45720" rIns="91440" bIns="45720" rtlCol="0">
            <a:normAutofit/>
          </a:bodyPr>
          <a:lstStyle/>
          <a:p>
            <a:pPr marL="399021" indent="-342900">
              <a:buFont typeface="Arial" panose="020B0604020202020204" pitchFamily="34" charset="0"/>
              <a:buChar char="•"/>
            </a:pPr>
            <a:r>
              <a:rPr lang="en-US" sz="2000" err="1">
                <a:solidFill>
                  <a:srgbClr val="FFFFFF"/>
                </a:solidFill>
              </a:rPr>
              <a:t>Ideell</a:t>
            </a:r>
            <a:r>
              <a:rPr lang="en-US" sz="2000">
                <a:solidFill>
                  <a:srgbClr val="FFFFFF"/>
                </a:solidFill>
              </a:rPr>
              <a:t> </a:t>
            </a:r>
            <a:r>
              <a:rPr lang="en-US" sz="2000" err="1">
                <a:solidFill>
                  <a:srgbClr val="FFFFFF"/>
                </a:solidFill>
              </a:rPr>
              <a:t>medlemsorganisasjon</a:t>
            </a:r>
            <a:endParaRPr lang="en-US" sz="2000">
              <a:solidFill>
                <a:srgbClr val="FFFFFF"/>
              </a:solidFill>
            </a:endParaRPr>
          </a:p>
          <a:p>
            <a:pPr marL="399021" indent="-342900">
              <a:buFont typeface="Arial" panose="020B0604020202020204" pitchFamily="34" charset="0"/>
              <a:buChar char="•"/>
            </a:pPr>
            <a:r>
              <a:rPr lang="en-US" sz="2000" err="1">
                <a:solidFill>
                  <a:srgbClr val="FFFFFF"/>
                </a:solidFill>
              </a:rPr>
              <a:t>Etablert</a:t>
            </a:r>
            <a:r>
              <a:rPr lang="en-US" sz="2000">
                <a:solidFill>
                  <a:srgbClr val="FFFFFF"/>
                </a:solidFill>
              </a:rPr>
              <a:t> </a:t>
            </a:r>
            <a:r>
              <a:rPr lang="en-US" sz="2000" err="1">
                <a:solidFill>
                  <a:srgbClr val="FFFFFF"/>
                </a:solidFill>
              </a:rPr>
              <a:t>i</a:t>
            </a:r>
            <a:r>
              <a:rPr lang="en-US" sz="2000">
                <a:solidFill>
                  <a:srgbClr val="FFFFFF"/>
                </a:solidFill>
              </a:rPr>
              <a:t> 1960</a:t>
            </a:r>
          </a:p>
          <a:p>
            <a:pPr marL="399021" indent="-342900">
              <a:buFont typeface="Arial" panose="020B0604020202020204" pitchFamily="34" charset="0"/>
              <a:buChar char="•"/>
            </a:pPr>
            <a:r>
              <a:rPr lang="en-US" sz="2000">
                <a:solidFill>
                  <a:srgbClr val="FFFFFF"/>
                </a:solidFill>
              </a:rPr>
              <a:t>Barns </a:t>
            </a:r>
            <a:r>
              <a:rPr lang="en-US" sz="2000" err="1">
                <a:solidFill>
                  <a:srgbClr val="FFFFFF"/>
                </a:solidFill>
              </a:rPr>
              <a:t>psykiske</a:t>
            </a:r>
            <a:r>
              <a:rPr lang="en-US" sz="2000">
                <a:solidFill>
                  <a:srgbClr val="FFFFFF"/>
                </a:solidFill>
              </a:rPr>
              <a:t> </a:t>
            </a:r>
            <a:r>
              <a:rPr lang="en-US" sz="2000" err="1">
                <a:solidFill>
                  <a:srgbClr val="FFFFFF"/>
                </a:solidFill>
              </a:rPr>
              <a:t>helse</a:t>
            </a:r>
            <a:r>
              <a:rPr lang="en-US" sz="2000">
                <a:solidFill>
                  <a:srgbClr val="FFFFFF"/>
                </a:solidFill>
              </a:rPr>
              <a:t> </a:t>
            </a:r>
            <a:r>
              <a:rPr lang="en-US" sz="2000" err="1">
                <a:solidFill>
                  <a:srgbClr val="FFFFFF"/>
                </a:solidFill>
              </a:rPr>
              <a:t>og</a:t>
            </a:r>
            <a:r>
              <a:rPr lang="en-US" sz="2000">
                <a:solidFill>
                  <a:srgbClr val="FFFFFF"/>
                </a:solidFill>
              </a:rPr>
              <a:t> </a:t>
            </a:r>
            <a:r>
              <a:rPr lang="en-US" sz="2000" err="1">
                <a:solidFill>
                  <a:srgbClr val="FFFFFF"/>
                </a:solidFill>
              </a:rPr>
              <a:t>oppvekstsvilkår</a:t>
            </a:r>
            <a:endParaRPr lang="en-US" sz="2000">
              <a:solidFill>
                <a:srgbClr val="FFFFFF"/>
              </a:solidFill>
            </a:endParaRPr>
          </a:p>
          <a:p>
            <a:pPr marL="399021" indent="-342900">
              <a:buFont typeface="Arial" panose="020B0604020202020204" pitchFamily="34" charset="0"/>
              <a:buChar char="•"/>
            </a:pPr>
            <a:r>
              <a:rPr lang="en-US" sz="2000" err="1">
                <a:solidFill>
                  <a:srgbClr val="FFFFFF"/>
                </a:solidFill>
              </a:rPr>
              <a:t>Trygge</a:t>
            </a:r>
            <a:r>
              <a:rPr lang="en-US" sz="2000">
                <a:solidFill>
                  <a:srgbClr val="FFFFFF"/>
                </a:solidFill>
              </a:rPr>
              <a:t> </a:t>
            </a:r>
            <a:r>
              <a:rPr lang="en-US" sz="2000" err="1">
                <a:solidFill>
                  <a:srgbClr val="FFFFFF"/>
                </a:solidFill>
              </a:rPr>
              <a:t>voksne</a:t>
            </a:r>
            <a:r>
              <a:rPr lang="en-US" sz="2000">
                <a:solidFill>
                  <a:srgbClr val="FFFFFF"/>
                </a:solidFill>
              </a:rPr>
              <a:t>, </a:t>
            </a:r>
            <a:r>
              <a:rPr lang="en-US" sz="2000" err="1">
                <a:solidFill>
                  <a:srgbClr val="FFFFFF"/>
                </a:solidFill>
              </a:rPr>
              <a:t>trygge</a:t>
            </a:r>
            <a:r>
              <a:rPr lang="en-US" sz="2000">
                <a:solidFill>
                  <a:srgbClr val="FFFFFF"/>
                </a:solidFill>
              </a:rPr>
              <a:t> barn</a:t>
            </a:r>
          </a:p>
          <a:p>
            <a:pPr marL="399021" indent="-342900">
              <a:buFont typeface="Arial" panose="020B0604020202020204" pitchFamily="34" charset="0"/>
              <a:buChar char="•"/>
            </a:pPr>
            <a:r>
              <a:rPr lang="en-US" sz="2000" err="1">
                <a:solidFill>
                  <a:srgbClr val="FFFFFF"/>
                </a:solidFill>
              </a:rPr>
              <a:t>Psykisk</a:t>
            </a:r>
            <a:r>
              <a:rPr lang="en-US" sz="2000">
                <a:solidFill>
                  <a:srgbClr val="FFFFFF"/>
                </a:solidFill>
              </a:rPr>
              <a:t> </a:t>
            </a:r>
            <a:r>
              <a:rPr lang="en-US" sz="2000" err="1">
                <a:solidFill>
                  <a:srgbClr val="FFFFFF"/>
                </a:solidFill>
              </a:rPr>
              <a:t>helse</a:t>
            </a:r>
            <a:r>
              <a:rPr lang="en-US" sz="2000">
                <a:solidFill>
                  <a:srgbClr val="FFFFFF"/>
                </a:solidFill>
              </a:rPr>
              <a:t> </a:t>
            </a:r>
            <a:r>
              <a:rPr lang="en-US" sz="2000" err="1">
                <a:solidFill>
                  <a:srgbClr val="FFFFFF"/>
                </a:solidFill>
              </a:rPr>
              <a:t>i</a:t>
            </a:r>
            <a:r>
              <a:rPr lang="en-US" sz="2000">
                <a:solidFill>
                  <a:srgbClr val="FFFFFF"/>
                </a:solidFill>
              </a:rPr>
              <a:t> </a:t>
            </a:r>
            <a:r>
              <a:rPr lang="en-US" sz="2000" err="1">
                <a:solidFill>
                  <a:srgbClr val="FFFFFF"/>
                </a:solidFill>
              </a:rPr>
              <a:t>skolen</a:t>
            </a:r>
            <a:r>
              <a:rPr lang="en-US" sz="2000">
                <a:solidFill>
                  <a:srgbClr val="FFFFFF"/>
                </a:solidFill>
              </a:rPr>
              <a:t>/SFO</a:t>
            </a:r>
          </a:p>
          <a:p>
            <a:pPr marL="399021" indent="-342900">
              <a:buFont typeface="Arial" panose="020B0604020202020204" pitchFamily="34" charset="0"/>
              <a:buChar char="•"/>
            </a:pPr>
            <a:r>
              <a:rPr lang="en-US" sz="2000" err="1">
                <a:solidFill>
                  <a:srgbClr val="FFFFFF"/>
                </a:solidFill>
              </a:rPr>
              <a:t>Foreldrestøtte</a:t>
            </a:r>
            <a:endParaRPr lang="en-US" sz="2000">
              <a:solidFill>
                <a:srgbClr val="FFFFFF"/>
              </a:solidFill>
            </a:endParaRPr>
          </a:p>
          <a:p>
            <a:pPr marL="399021" indent="-342900">
              <a:buFont typeface="Arial" panose="020B0604020202020204" pitchFamily="34" charset="0"/>
              <a:buChar char="•"/>
            </a:pPr>
            <a:r>
              <a:rPr lang="en-US" sz="2000">
                <a:solidFill>
                  <a:srgbClr val="FFFFFF"/>
                </a:solidFill>
              </a:rPr>
              <a:t>Barn </a:t>
            </a:r>
            <a:r>
              <a:rPr lang="en-US" sz="2000" err="1">
                <a:solidFill>
                  <a:srgbClr val="FFFFFF"/>
                </a:solidFill>
              </a:rPr>
              <a:t>som</a:t>
            </a:r>
            <a:r>
              <a:rPr lang="en-US" sz="2000">
                <a:solidFill>
                  <a:srgbClr val="FFFFFF"/>
                </a:solidFill>
              </a:rPr>
              <a:t> </a:t>
            </a:r>
            <a:r>
              <a:rPr lang="en-US" sz="2000" err="1">
                <a:solidFill>
                  <a:srgbClr val="FFFFFF"/>
                </a:solidFill>
              </a:rPr>
              <a:t>pårørende</a:t>
            </a:r>
            <a:r>
              <a:rPr lang="en-US" sz="2000">
                <a:solidFill>
                  <a:srgbClr val="FFFFFF"/>
                </a:solidFill>
              </a:rPr>
              <a:t> </a:t>
            </a:r>
          </a:p>
          <a:p>
            <a:pPr marL="239001" indent="-182880">
              <a:buFont typeface="Corbel" pitchFamily="34" charset="0"/>
              <a:buChar char="•"/>
            </a:pPr>
            <a:endParaRPr lang="en-US">
              <a:solidFill>
                <a:srgbClr val="FFFFFF"/>
              </a:solidFill>
            </a:endParaRPr>
          </a:p>
          <a:p>
            <a:pPr indent="-182880">
              <a:buFont typeface="Corbel" pitchFamily="34" charset="0"/>
              <a:buChar char="•"/>
            </a:pPr>
            <a:endParaRPr lang="en-US">
              <a:solidFill>
                <a:srgbClr val="FFFFFF"/>
              </a:solidFill>
            </a:endParaRPr>
          </a:p>
        </p:txBody>
      </p:sp>
      <p:sp>
        <p:nvSpPr>
          <p:cNvPr id="15" name="Rectangle 14">
            <a:extLst>
              <a:ext uri="{FF2B5EF4-FFF2-40B4-BE49-F238E27FC236}">
                <a16:creationId xmlns:a16="http://schemas.microsoft.com/office/drawing/2014/main" id="{FCF82941-5589-49BF-B6B1-76122B2D0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3840"/>
            <a:ext cx="11724640" cy="637793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pic>
        <p:nvPicPr>
          <p:cNvPr id="10" name="Grafikk 9">
            <a:extLst>
              <a:ext uri="{FF2B5EF4-FFF2-40B4-BE49-F238E27FC236}">
                <a16:creationId xmlns:a16="http://schemas.microsoft.com/office/drawing/2014/main" id="{03B351AB-BFB4-2563-5BE9-D565CF44AEC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23653" y="5883781"/>
            <a:ext cx="1473276" cy="521609"/>
          </a:xfrm>
          <a:prstGeom prst="rect">
            <a:avLst/>
          </a:prstGeom>
        </p:spPr>
      </p:pic>
    </p:spTree>
    <p:extLst>
      <p:ext uri="{BB962C8B-B14F-4D97-AF65-F5344CB8AC3E}">
        <p14:creationId xmlns:p14="http://schemas.microsoft.com/office/powerpoint/2010/main" val="4126623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7CF20B35-783F-08F9-446A-D9F9CA1B3196}"/>
              </a:ext>
            </a:extLst>
          </p:cNvPr>
          <p:cNvSpPr txBox="1"/>
          <p:nvPr/>
        </p:nvSpPr>
        <p:spPr>
          <a:xfrm>
            <a:off x="4923893" y="2435389"/>
            <a:ext cx="6100762" cy="2400657"/>
          </a:xfrm>
          <a:prstGeom prst="rect">
            <a:avLst/>
          </a:prstGeom>
          <a:noFill/>
        </p:spPr>
        <p:txBody>
          <a:bodyPr wrap="square">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nb-NO" sz="2800" b="1" i="1" u="none" strike="noStrike" kern="0" cap="none" spc="0" normalizeH="0" baseline="0" noProof="0">
                <a:ln>
                  <a:noFill/>
                </a:ln>
                <a:solidFill>
                  <a:srgbClr val="5AA2AE">
                    <a:lumMod val="75000"/>
                  </a:srgbClr>
                </a:solidFill>
                <a:effectLst/>
                <a:uLnTx/>
                <a:uFillTx/>
                <a:latin typeface="Corbel" panose="020B0503020204020204"/>
                <a:ea typeface="Helvetica Neue Medium"/>
                <a:cs typeface="Arial" panose="020B0604020202020204" pitchFamily="34" charset="0"/>
                <a:sym typeface="Helvetica Neue Medium"/>
              </a:rPr>
              <a:t>«Slår alarm om ufrivillig skolefravær: – Sakene blir flere og barna blir yngre</a:t>
            </a:r>
            <a:endParaRPr kumimoji="0" lang="nb-NO" sz="2800" b="0" i="0" u="none" strike="noStrike" kern="0" cap="none" spc="0" normalizeH="0" baseline="0" noProof="0">
              <a:ln>
                <a:noFill/>
              </a:ln>
              <a:solidFill>
                <a:srgbClr val="5AA2AE">
                  <a:lumMod val="75000"/>
                </a:srgbClr>
              </a:solidFill>
              <a:effectLst/>
              <a:uLnTx/>
              <a:uFillTx/>
              <a:latin typeface="Corbel" panose="020B0503020204020204"/>
              <a:ea typeface="Times New Roman" panose="02020603050405020304" pitchFamily="18" charset="0"/>
              <a:cs typeface="+mn-cs"/>
              <a:sym typeface="Helvetica Neue Medium"/>
            </a:endParaRP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nb-NO" sz="2400" b="0" i="1" u="none" strike="noStrike" kern="0" cap="none" spc="0" normalizeH="0" baseline="0" noProof="0">
                <a:ln>
                  <a:noFill/>
                </a:ln>
                <a:solidFill>
                  <a:srgbClr val="5AA2AE">
                    <a:lumMod val="75000"/>
                  </a:srgbClr>
                </a:solidFill>
                <a:effectLst/>
                <a:uLnTx/>
                <a:uFillTx/>
                <a:latin typeface="Corbel" panose="020B0503020204020204"/>
                <a:ea typeface="Helvetica Neue Medium"/>
                <a:cs typeface="Arial" panose="020B0604020202020204" pitchFamily="34" charset="0"/>
                <a:sym typeface="Helvetica Neue Medium"/>
              </a:rPr>
              <a:t>Barn og unge som uteblir fra skolen på grunn av skolevegring øker i flere fylker, men ingen vet nøyaktig hvor mange dette gjelder». </a:t>
            </a:r>
            <a:endParaRPr kumimoji="0" lang="nb-NO" sz="2400" b="0" i="0" u="none" strike="noStrike" kern="0" cap="none" spc="0" normalizeH="0" baseline="0" noProof="0">
              <a:ln>
                <a:noFill/>
              </a:ln>
              <a:solidFill>
                <a:srgbClr val="5AA2AE">
                  <a:lumMod val="75000"/>
                </a:srgbClr>
              </a:solidFill>
              <a:effectLst/>
              <a:uLnTx/>
              <a:uFillTx/>
              <a:latin typeface="Corbel" panose="020B0503020204020204"/>
              <a:ea typeface="Times New Roman" panose="02020603050405020304" pitchFamily="18" charset="0"/>
              <a:cs typeface="+mn-cs"/>
              <a:sym typeface="Helvetica Neue Medium"/>
            </a:endParaRP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nb-NO" sz="2200" b="0" i="1" u="none" strike="noStrike" kern="0" cap="none" spc="0" normalizeH="0" baseline="0" noProof="0">
                <a:ln>
                  <a:noFill/>
                </a:ln>
                <a:solidFill>
                  <a:srgbClr val="5AA2AE">
                    <a:lumMod val="75000"/>
                  </a:srgbClr>
                </a:solidFill>
                <a:effectLst/>
                <a:uLnTx/>
                <a:uFillTx/>
                <a:latin typeface="Corbel" panose="020B0503020204020204"/>
                <a:ea typeface="Helvetica Neue Medium"/>
                <a:cs typeface="Helvetica Neue Medium"/>
                <a:sym typeface="Helvetica Neue Medium"/>
              </a:rPr>
              <a:t>						</a:t>
            </a:r>
            <a:r>
              <a:rPr kumimoji="0" lang="nb-NO" sz="2200" b="0" i="1" u="none" strike="noStrike" kern="0" cap="none" spc="0" normalizeH="0" baseline="0" noProof="0">
                <a:ln>
                  <a:noFill/>
                </a:ln>
                <a:solidFill>
                  <a:srgbClr val="5AA2AE">
                    <a:lumMod val="75000"/>
                  </a:srgbClr>
                </a:solidFill>
                <a:effectLst/>
                <a:uLnTx/>
                <a:uFillTx/>
                <a:latin typeface="Corbel" panose="020B0503020204020204"/>
                <a:ea typeface="+mn-ea"/>
                <a:cs typeface="+mn-cs"/>
                <a:sym typeface="Helvetica Neue Medium"/>
              </a:rPr>
              <a:t>      </a:t>
            </a:r>
            <a:r>
              <a:rPr kumimoji="0" lang="nb-NO" sz="2000" b="0" i="1" u="none" strike="noStrike" kern="0" cap="none" spc="0" normalizeH="0" baseline="0" noProof="0">
                <a:ln>
                  <a:noFill/>
                </a:ln>
                <a:solidFill>
                  <a:srgbClr val="5AA2AE">
                    <a:lumMod val="75000"/>
                  </a:srgbClr>
                </a:solidFill>
                <a:effectLst/>
                <a:uLnTx/>
                <a:uFillTx/>
                <a:latin typeface="Corbel" panose="020B0503020204020204"/>
                <a:ea typeface="Helvetica Neue Medium"/>
                <a:cs typeface="Helvetica Neue Medium"/>
                <a:sym typeface="Helvetica Neue Medium"/>
              </a:rPr>
              <a:t>(NRK 12. september-2022)</a:t>
            </a:r>
            <a:endParaRPr kumimoji="0" lang="nb-NO" sz="2000" b="0" i="0" u="none" strike="noStrike" kern="0" cap="none" spc="0" normalizeH="0" baseline="0" noProof="0">
              <a:ln>
                <a:noFill/>
              </a:ln>
              <a:solidFill>
                <a:srgbClr val="5AA2AE">
                  <a:lumMod val="75000"/>
                </a:srgbClr>
              </a:solidFill>
              <a:effectLst/>
              <a:uLnTx/>
              <a:uFillTx/>
              <a:latin typeface="Corbel" panose="020B0503020204020204"/>
              <a:ea typeface="Times New Roman" panose="02020603050405020304" pitchFamily="18" charset="0"/>
              <a:cs typeface="+mn-cs"/>
              <a:sym typeface="Helvetica Neue Medium"/>
            </a:endParaRPr>
          </a:p>
        </p:txBody>
      </p:sp>
      <p:pic>
        <p:nvPicPr>
          <p:cNvPr id="3" name="Bilde 2">
            <a:extLst>
              <a:ext uri="{FF2B5EF4-FFF2-40B4-BE49-F238E27FC236}">
                <a16:creationId xmlns:a16="http://schemas.microsoft.com/office/drawing/2014/main" id="{4BDCB5B6-5898-C45F-A36F-163DD28EB3A7}"/>
              </a:ext>
            </a:extLst>
          </p:cNvPr>
          <p:cNvPicPr>
            <a:picLocks noChangeAspect="1"/>
          </p:cNvPicPr>
          <p:nvPr/>
        </p:nvPicPr>
        <p:blipFill rotWithShape="1">
          <a:blip r:embed="rId3"/>
          <a:srcRect l="23369" t="14584" r="20524" b="11875"/>
          <a:stretch/>
        </p:blipFill>
        <p:spPr>
          <a:xfrm>
            <a:off x="1308750" y="1677145"/>
            <a:ext cx="2503596" cy="3281529"/>
          </a:xfrm>
          <a:prstGeom prst="rect">
            <a:avLst/>
          </a:prstGeom>
        </p:spPr>
      </p:pic>
    </p:spTree>
    <p:extLst>
      <p:ext uri="{BB962C8B-B14F-4D97-AF65-F5344CB8AC3E}">
        <p14:creationId xmlns:p14="http://schemas.microsoft.com/office/powerpoint/2010/main" val="2366723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3BEE57-F527-F62C-86E2-DCDC99F66D63}"/>
              </a:ext>
            </a:extLst>
          </p:cNvPr>
          <p:cNvSpPr>
            <a:spLocks noGrp="1"/>
          </p:cNvSpPr>
          <p:nvPr>
            <p:ph type="title"/>
          </p:nvPr>
        </p:nvSpPr>
        <p:spPr/>
        <p:txBody>
          <a:bodyPr/>
          <a:lstStyle/>
          <a:p>
            <a:r>
              <a:rPr lang="nb-NO"/>
              <a:t>Hva innebærer de alvorlige tilfellene?</a:t>
            </a:r>
          </a:p>
        </p:txBody>
      </p:sp>
      <p:sp>
        <p:nvSpPr>
          <p:cNvPr id="3" name="Plassholder for tekst 2">
            <a:extLst>
              <a:ext uri="{FF2B5EF4-FFF2-40B4-BE49-F238E27FC236}">
                <a16:creationId xmlns:a16="http://schemas.microsoft.com/office/drawing/2014/main" id="{C6DED6CB-AE77-1699-FEB5-5FC5404558E8}"/>
              </a:ext>
            </a:extLst>
          </p:cNvPr>
          <p:cNvSpPr>
            <a:spLocks noGrp="1"/>
          </p:cNvSpPr>
          <p:nvPr>
            <p:ph type="body" idx="1"/>
          </p:nvPr>
        </p:nvSpPr>
        <p:spPr/>
        <p:txBody>
          <a:bodyPr/>
          <a:lstStyle/>
          <a:p>
            <a:r>
              <a:rPr lang="nb-NO"/>
              <a:t>For elev og foresatte</a:t>
            </a:r>
          </a:p>
        </p:txBody>
      </p:sp>
      <p:sp>
        <p:nvSpPr>
          <p:cNvPr id="4" name="Plassholder for innhold 3">
            <a:extLst>
              <a:ext uri="{FF2B5EF4-FFF2-40B4-BE49-F238E27FC236}">
                <a16:creationId xmlns:a16="http://schemas.microsoft.com/office/drawing/2014/main" id="{1F1AAD92-1AEC-DE14-A58F-B521BF3B6F0B}"/>
              </a:ext>
            </a:extLst>
          </p:cNvPr>
          <p:cNvSpPr>
            <a:spLocks noGrp="1"/>
          </p:cNvSpPr>
          <p:nvPr>
            <p:ph sz="half" idx="2"/>
          </p:nvPr>
        </p:nvSpPr>
        <p:spPr/>
        <p:txBody>
          <a:bodyPr/>
          <a:lstStyle/>
          <a:p>
            <a:r>
              <a:rPr lang="nb-NO"/>
              <a:t>Avmaktsfølelse</a:t>
            </a:r>
          </a:p>
          <a:p>
            <a:r>
              <a:rPr lang="nb-NO"/>
              <a:t>Psykisk uhelse</a:t>
            </a:r>
          </a:p>
          <a:p>
            <a:r>
              <a:rPr lang="nb-NO"/>
              <a:t>Økt konfliktnivå i hjemmet</a:t>
            </a:r>
          </a:p>
          <a:p>
            <a:r>
              <a:rPr lang="nb-NO"/>
              <a:t>Sykemeldte foresatte</a:t>
            </a:r>
          </a:p>
          <a:p>
            <a:r>
              <a:rPr lang="nb-NO"/>
              <a:t>Mistillit og sinne rettet mot skolen</a:t>
            </a:r>
          </a:p>
          <a:p>
            <a:r>
              <a:rPr lang="nb-NO"/>
              <a:t>Vedvarende utenforskap</a:t>
            </a:r>
          </a:p>
        </p:txBody>
      </p:sp>
      <p:sp>
        <p:nvSpPr>
          <p:cNvPr id="5" name="Plassholder for tekst 4">
            <a:extLst>
              <a:ext uri="{FF2B5EF4-FFF2-40B4-BE49-F238E27FC236}">
                <a16:creationId xmlns:a16="http://schemas.microsoft.com/office/drawing/2014/main" id="{845F92DB-0F7F-EF1F-7644-F3CFC6BA2F06}"/>
              </a:ext>
            </a:extLst>
          </p:cNvPr>
          <p:cNvSpPr>
            <a:spLocks noGrp="1"/>
          </p:cNvSpPr>
          <p:nvPr>
            <p:ph type="body" sz="quarter" idx="3"/>
          </p:nvPr>
        </p:nvSpPr>
        <p:spPr/>
        <p:txBody>
          <a:bodyPr/>
          <a:lstStyle/>
          <a:p>
            <a:r>
              <a:rPr lang="nb-NO"/>
              <a:t>For skolen </a:t>
            </a:r>
          </a:p>
        </p:txBody>
      </p:sp>
      <p:sp>
        <p:nvSpPr>
          <p:cNvPr id="6" name="Plassholder for innhold 5">
            <a:extLst>
              <a:ext uri="{FF2B5EF4-FFF2-40B4-BE49-F238E27FC236}">
                <a16:creationId xmlns:a16="http://schemas.microsoft.com/office/drawing/2014/main" id="{30129084-37B5-65D8-CAAC-14219C36F216}"/>
              </a:ext>
            </a:extLst>
          </p:cNvPr>
          <p:cNvSpPr>
            <a:spLocks noGrp="1"/>
          </p:cNvSpPr>
          <p:nvPr>
            <p:ph sz="quarter" idx="4"/>
          </p:nvPr>
        </p:nvSpPr>
        <p:spPr/>
        <p:txBody>
          <a:bodyPr/>
          <a:lstStyle/>
          <a:p>
            <a:r>
              <a:rPr lang="nb-NO"/>
              <a:t>Avmaktsfølelse</a:t>
            </a:r>
          </a:p>
          <a:p>
            <a:r>
              <a:rPr lang="nb-NO"/>
              <a:t>Hyppig møtevirksomhet</a:t>
            </a:r>
          </a:p>
          <a:p>
            <a:r>
              <a:rPr lang="nb-NO"/>
              <a:t>Koordinering mellom instanser</a:t>
            </a:r>
          </a:p>
          <a:p>
            <a:r>
              <a:rPr lang="nb-NO"/>
              <a:t>Målskive for kritikk</a:t>
            </a:r>
          </a:p>
          <a:p>
            <a:r>
              <a:rPr lang="nb-NO"/>
              <a:t>Arbeid utenfor skolens rammer</a:t>
            </a:r>
          </a:p>
          <a:p>
            <a:r>
              <a:rPr lang="nb-NO"/>
              <a:t>En «endeløs» søking etter løsninger </a:t>
            </a:r>
          </a:p>
        </p:txBody>
      </p:sp>
    </p:spTree>
    <p:extLst>
      <p:ext uri="{BB962C8B-B14F-4D97-AF65-F5344CB8AC3E}">
        <p14:creationId xmlns:p14="http://schemas.microsoft.com/office/powerpoint/2010/main" val="402040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1459D3C2-5E00-6F6E-D018-7FD39C45BFC2}"/>
              </a:ext>
            </a:extLst>
          </p:cNvPr>
          <p:cNvPicPr>
            <a:picLocks noChangeAspect="1"/>
          </p:cNvPicPr>
          <p:nvPr/>
        </p:nvPicPr>
        <p:blipFill>
          <a:blip r:embed="rId3"/>
          <a:srcRect t="12608" b="3122"/>
          <a:stretch/>
        </p:blipFill>
        <p:spPr>
          <a:xfrm>
            <a:off x="996171" y="565573"/>
            <a:ext cx="10194577" cy="5734474"/>
          </a:xfrm>
          <a:prstGeom prst="rect">
            <a:avLst/>
          </a:prstGeom>
        </p:spPr>
      </p:pic>
    </p:spTree>
    <p:extLst>
      <p:ext uri="{BB962C8B-B14F-4D97-AF65-F5344CB8AC3E}">
        <p14:creationId xmlns:p14="http://schemas.microsoft.com/office/powerpoint/2010/main" val="1576715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3">
            <a:extLst>
              <a:ext uri="{FF2B5EF4-FFF2-40B4-BE49-F238E27FC236}">
                <a16:creationId xmlns:a16="http://schemas.microsoft.com/office/drawing/2014/main" id="{3DF52D6E-16B4-5516-51C6-D60D948983C1}"/>
              </a:ext>
            </a:extLst>
          </p:cNvPr>
          <p:cNvSpPr txBox="1">
            <a:spLocks/>
          </p:cNvSpPr>
          <p:nvPr/>
        </p:nvSpPr>
        <p:spPr>
          <a:xfrm>
            <a:off x="1372468" y="2260942"/>
            <a:ext cx="5671095" cy="3315399"/>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None/>
            </a:pPr>
            <a:r>
              <a:rPr lang="nb-NO" sz="2400" b="1">
                <a:solidFill>
                  <a:schemeClr val="tx1"/>
                </a:solidFill>
              </a:rPr>
              <a:t>UTFORDRINGEN KORT OPPSUMMERT:</a:t>
            </a:r>
          </a:p>
          <a:p>
            <a:r>
              <a:rPr lang="nb-NO" sz="2400">
                <a:solidFill>
                  <a:schemeClr val="tx1"/>
                </a:solidFill>
              </a:rPr>
              <a:t>Vi mangler kunnskap </a:t>
            </a:r>
          </a:p>
          <a:p>
            <a:r>
              <a:rPr lang="nb-NO" sz="2400">
                <a:solidFill>
                  <a:schemeClr val="tx1"/>
                </a:solidFill>
              </a:rPr>
              <a:t>Vi strever med nøyaktig fraværsføring</a:t>
            </a:r>
          </a:p>
          <a:p>
            <a:r>
              <a:rPr lang="nb-NO" sz="2400">
                <a:solidFill>
                  <a:schemeClr val="tx1"/>
                </a:solidFill>
              </a:rPr>
              <a:t>Vi har for dårlig fraværsoversikt</a:t>
            </a:r>
          </a:p>
          <a:p>
            <a:r>
              <a:rPr lang="nb-NO" sz="2400">
                <a:solidFill>
                  <a:schemeClr val="tx1"/>
                </a:solidFill>
              </a:rPr>
              <a:t>Vi strever med å komme tidlig nok inn i sakene og å treffe med riktige tiltak</a:t>
            </a:r>
          </a:p>
        </p:txBody>
      </p:sp>
      <p:pic>
        <p:nvPicPr>
          <p:cNvPr id="5" name="Plassholder for innhold 4">
            <a:extLst>
              <a:ext uri="{FF2B5EF4-FFF2-40B4-BE49-F238E27FC236}">
                <a16:creationId xmlns:a16="http://schemas.microsoft.com/office/drawing/2014/main" id="{12CAB20A-AE85-3534-C507-3E06CAD40AA1}"/>
              </a:ext>
            </a:extLst>
          </p:cNvPr>
          <p:cNvPicPr>
            <a:picLocks noGrp="1" noChangeAspect="1"/>
          </p:cNvPicPr>
          <p:nvPr>
            <p:ph sz="half" idx="2"/>
          </p:nvPr>
        </p:nvPicPr>
        <p:blipFill>
          <a:blip r:embed="rId3"/>
          <a:stretch>
            <a:fillRect/>
          </a:stretch>
        </p:blipFill>
        <p:spPr>
          <a:xfrm>
            <a:off x="7358356" y="1427344"/>
            <a:ext cx="3984480" cy="4351338"/>
          </a:xfrm>
          <a:prstGeom prst="rect">
            <a:avLst/>
          </a:prstGeom>
          <a:ln>
            <a:noFill/>
          </a:ln>
        </p:spPr>
      </p:pic>
    </p:spTree>
    <p:extLst>
      <p:ext uri="{BB962C8B-B14F-4D97-AF65-F5344CB8AC3E}">
        <p14:creationId xmlns:p14="http://schemas.microsoft.com/office/powerpoint/2010/main" val="353811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tel 1">
            <a:extLst>
              <a:ext uri="{FF2B5EF4-FFF2-40B4-BE49-F238E27FC236}">
                <a16:creationId xmlns:a16="http://schemas.microsoft.com/office/drawing/2014/main" id="{192B92DE-873C-4ED3-C28E-A69232E185DE}"/>
              </a:ext>
            </a:extLst>
          </p:cNvPr>
          <p:cNvSpPr>
            <a:spLocks noGrp="1"/>
          </p:cNvSpPr>
          <p:nvPr>
            <p:ph type="title"/>
          </p:nvPr>
        </p:nvSpPr>
        <p:spPr>
          <a:xfrm>
            <a:off x="441009" y="873457"/>
            <a:ext cx="3273042" cy="5222543"/>
          </a:xfrm>
        </p:spPr>
        <p:txBody>
          <a:bodyPr>
            <a:normAutofit/>
          </a:bodyPr>
          <a:lstStyle/>
          <a:p>
            <a:r>
              <a:rPr lang="nb-NO" sz="2800">
                <a:solidFill>
                  <a:srgbClr val="FFFFFF"/>
                </a:solidFill>
              </a:rPr>
              <a:t>Hva er nærværsskole-modellen?</a:t>
            </a:r>
          </a:p>
        </p:txBody>
      </p:sp>
      <p:sp>
        <p:nvSpPr>
          <p:cNvPr id="3" name="Plassholder for innhold 2">
            <a:extLst>
              <a:ext uri="{FF2B5EF4-FFF2-40B4-BE49-F238E27FC236}">
                <a16:creationId xmlns:a16="http://schemas.microsoft.com/office/drawing/2014/main" id="{9C086D01-3D1C-8680-8F94-B0086EE73C91}"/>
              </a:ext>
            </a:extLst>
          </p:cNvPr>
          <p:cNvSpPr>
            <a:spLocks noGrp="1"/>
          </p:cNvSpPr>
          <p:nvPr>
            <p:ph idx="1"/>
          </p:nvPr>
        </p:nvSpPr>
        <p:spPr>
          <a:xfrm>
            <a:off x="4995081" y="873457"/>
            <a:ext cx="6020790" cy="5222543"/>
          </a:xfrm>
        </p:spPr>
        <p:txBody>
          <a:bodyPr anchor="ctr">
            <a:normAutofit/>
          </a:bodyPr>
          <a:lstStyle/>
          <a:p>
            <a:pPr marL="45720" indent="0">
              <a:buNone/>
            </a:pPr>
            <a:endParaRPr lang="nb-NO" sz="2000">
              <a:solidFill>
                <a:schemeClr val="tx1"/>
              </a:solidFill>
            </a:endParaRPr>
          </a:p>
          <a:p>
            <a:pPr marL="45720" indent="0">
              <a:buNone/>
            </a:pPr>
            <a:r>
              <a:rPr lang="nb-NO" sz="2800" i="1">
                <a:solidFill>
                  <a:srgbClr val="4E889C"/>
                </a:solidFill>
              </a:rPr>
              <a:t>«Et helhetlig system som gjør skolen i stand til å forebygge, avdekke og håndtere bekymringsfullt skolefravær». </a:t>
            </a:r>
          </a:p>
          <a:p>
            <a:pPr marL="45720" indent="0">
              <a:buNone/>
            </a:pPr>
            <a:endParaRPr lang="nb-NO" sz="2000">
              <a:solidFill>
                <a:schemeClr val="tx1"/>
              </a:solidFill>
            </a:endParaRPr>
          </a:p>
        </p:txBody>
      </p:sp>
    </p:spTree>
    <p:extLst>
      <p:ext uri="{BB962C8B-B14F-4D97-AF65-F5344CB8AC3E}">
        <p14:creationId xmlns:p14="http://schemas.microsoft.com/office/powerpoint/2010/main" val="865311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FE78C322-67DF-F4E7-80FF-F82BC4ED3B0A}"/>
              </a:ext>
            </a:extLst>
          </p:cNvPr>
          <p:cNvPicPr>
            <a:picLocks noGrp="1" noChangeAspect="1"/>
          </p:cNvPicPr>
          <p:nvPr>
            <p:ph idx="1"/>
          </p:nvPr>
        </p:nvPicPr>
        <p:blipFill>
          <a:blip r:embed="rId3"/>
          <a:stretch>
            <a:fillRect/>
          </a:stretch>
        </p:blipFill>
        <p:spPr>
          <a:xfrm>
            <a:off x="1379378" y="3730761"/>
            <a:ext cx="755970" cy="1170533"/>
          </a:xfrm>
          <a:prstGeom prst="rect">
            <a:avLst/>
          </a:prstGeom>
        </p:spPr>
      </p:pic>
      <p:sp>
        <p:nvSpPr>
          <p:cNvPr id="5" name="Rektangel: avrundede hjørner 4">
            <a:extLst>
              <a:ext uri="{FF2B5EF4-FFF2-40B4-BE49-F238E27FC236}">
                <a16:creationId xmlns:a16="http://schemas.microsoft.com/office/drawing/2014/main" id="{22DB745D-594A-4892-A118-45D3292F86A9}"/>
              </a:ext>
            </a:extLst>
          </p:cNvPr>
          <p:cNvSpPr/>
          <p:nvPr/>
        </p:nvSpPr>
        <p:spPr>
          <a:xfrm>
            <a:off x="542925" y="2187711"/>
            <a:ext cx="2428875" cy="154305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KUNNSKAP</a:t>
            </a:r>
          </a:p>
        </p:txBody>
      </p:sp>
      <p:sp>
        <p:nvSpPr>
          <p:cNvPr id="7" name="Rektangel: avrundede hjørner 6">
            <a:extLst>
              <a:ext uri="{FF2B5EF4-FFF2-40B4-BE49-F238E27FC236}">
                <a16:creationId xmlns:a16="http://schemas.microsoft.com/office/drawing/2014/main" id="{439FB14A-74C7-4E49-83D3-53E110E5FE50}"/>
              </a:ext>
            </a:extLst>
          </p:cNvPr>
          <p:cNvSpPr/>
          <p:nvPr/>
        </p:nvSpPr>
        <p:spPr>
          <a:xfrm>
            <a:off x="3388086" y="2136602"/>
            <a:ext cx="2428875" cy="159416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FOREBYGGING</a:t>
            </a:r>
          </a:p>
        </p:txBody>
      </p:sp>
      <p:sp>
        <p:nvSpPr>
          <p:cNvPr id="8" name="Rektangel: avrundede hjørner 7">
            <a:extLst>
              <a:ext uri="{FF2B5EF4-FFF2-40B4-BE49-F238E27FC236}">
                <a16:creationId xmlns:a16="http://schemas.microsoft.com/office/drawing/2014/main" id="{F5E709C0-DEFF-4425-B7FF-AC7C0A0B6E67}"/>
              </a:ext>
            </a:extLst>
          </p:cNvPr>
          <p:cNvSpPr/>
          <p:nvPr/>
        </p:nvSpPr>
        <p:spPr>
          <a:xfrm>
            <a:off x="6233247" y="2187711"/>
            <a:ext cx="2428875" cy="1543051"/>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REGISTRERING &amp; OVERSIKT</a:t>
            </a:r>
          </a:p>
        </p:txBody>
      </p:sp>
      <p:sp>
        <p:nvSpPr>
          <p:cNvPr id="9" name="Rektangel: avrundede hjørner 8">
            <a:extLst>
              <a:ext uri="{FF2B5EF4-FFF2-40B4-BE49-F238E27FC236}">
                <a16:creationId xmlns:a16="http://schemas.microsoft.com/office/drawing/2014/main" id="{A83D72D2-08DF-4CE9-A099-B7F8649E27A8}"/>
              </a:ext>
            </a:extLst>
          </p:cNvPr>
          <p:cNvSpPr/>
          <p:nvPr/>
        </p:nvSpPr>
        <p:spPr>
          <a:xfrm>
            <a:off x="9078408" y="2187711"/>
            <a:ext cx="2428875" cy="1545042"/>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TIDLIG INNSATS</a:t>
            </a:r>
          </a:p>
        </p:txBody>
      </p:sp>
    </p:spTree>
    <p:extLst>
      <p:ext uri="{BB962C8B-B14F-4D97-AF65-F5344CB8AC3E}">
        <p14:creationId xmlns:p14="http://schemas.microsoft.com/office/powerpoint/2010/main" val="216023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90A7E62-6BFB-44B7-ADE4-63DA003C552B}"/>
              </a:ext>
            </a:extLst>
          </p:cNvPr>
          <p:cNvSpPr>
            <a:spLocks noGrp="1"/>
          </p:cNvSpPr>
          <p:nvPr>
            <p:ph idx="1"/>
          </p:nvPr>
        </p:nvSpPr>
        <p:spPr>
          <a:xfrm>
            <a:off x="845127" y="1828802"/>
            <a:ext cx="5250874" cy="4351337"/>
          </a:xfrm>
        </p:spPr>
        <p:txBody>
          <a:bodyPr/>
          <a:lstStyle/>
          <a:p>
            <a:pPr marL="0" indent="0">
              <a:buNone/>
            </a:pPr>
            <a:endParaRPr lang="nb-NO" sz="4400"/>
          </a:p>
          <a:p>
            <a:pPr marL="0" indent="0">
              <a:buNone/>
            </a:pPr>
            <a:r>
              <a:rPr lang="nb-NO" sz="4400"/>
              <a:t>Veileder for skolenærvær </a:t>
            </a:r>
          </a:p>
          <a:p>
            <a:pPr marL="0" indent="0">
              <a:buNone/>
            </a:pPr>
            <a:r>
              <a:rPr lang="nb-NO" sz="4400"/>
              <a:t>«Hver dag teller»</a:t>
            </a:r>
          </a:p>
          <a:p>
            <a:pPr marL="0" indent="0">
              <a:buNone/>
            </a:pPr>
            <a:r>
              <a:rPr lang="nb-NO"/>
              <a:t>teori – rutiner &amp; prosedyrer - tiltakstrapp</a:t>
            </a:r>
          </a:p>
        </p:txBody>
      </p:sp>
      <p:pic>
        <p:nvPicPr>
          <p:cNvPr id="5" name="Bilde 4">
            <a:extLst>
              <a:ext uri="{FF2B5EF4-FFF2-40B4-BE49-F238E27FC236}">
                <a16:creationId xmlns:a16="http://schemas.microsoft.com/office/drawing/2014/main" id="{BAA7A403-C46E-2B53-D6E9-E318CDEBAD38}"/>
              </a:ext>
            </a:extLst>
          </p:cNvPr>
          <p:cNvPicPr>
            <a:picLocks noChangeAspect="1"/>
          </p:cNvPicPr>
          <p:nvPr/>
        </p:nvPicPr>
        <p:blipFill>
          <a:blip r:embed="rId3"/>
          <a:stretch>
            <a:fillRect/>
          </a:stretch>
        </p:blipFill>
        <p:spPr>
          <a:xfrm>
            <a:off x="6307883" y="1393520"/>
            <a:ext cx="5247977" cy="4785906"/>
          </a:xfrm>
          <a:prstGeom prst="rect">
            <a:avLst/>
          </a:prstGeom>
          <a:ln>
            <a:noFill/>
          </a:ln>
        </p:spPr>
      </p:pic>
    </p:spTree>
    <p:extLst>
      <p:ext uri="{BB962C8B-B14F-4D97-AF65-F5344CB8AC3E}">
        <p14:creationId xmlns:p14="http://schemas.microsoft.com/office/powerpoint/2010/main" val="3846510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lipse 10">
            <a:extLst>
              <a:ext uri="{FF2B5EF4-FFF2-40B4-BE49-F238E27FC236}">
                <a16:creationId xmlns:a16="http://schemas.microsoft.com/office/drawing/2014/main" id="{D4168ADE-6B0E-D275-18CE-324E5D984274}"/>
              </a:ext>
            </a:extLst>
          </p:cNvPr>
          <p:cNvSpPr/>
          <p:nvPr/>
        </p:nvSpPr>
        <p:spPr>
          <a:xfrm>
            <a:off x="2677534" y="4197012"/>
            <a:ext cx="2214073" cy="1296921"/>
          </a:xfrm>
          <a:prstGeom prst="ellipse">
            <a:avLst/>
          </a:prstGeom>
          <a:solidFill>
            <a:schemeClr val="bg1">
              <a:lumMod val="95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rPr>
              <a:t>Skolevegring</a:t>
            </a:r>
          </a:p>
        </p:txBody>
      </p:sp>
      <p:sp>
        <p:nvSpPr>
          <p:cNvPr id="12" name="Ellipse 11">
            <a:extLst>
              <a:ext uri="{FF2B5EF4-FFF2-40B4-BE49-F238E27FC236}">
                <a16:creationId xmlns:a16="http://schemas.microsoft.com/office/drawing/2014/main" id="{CB545E84-CD12-60FD-1ED1-683087EC0605}"/>
              </a:ext>
            </a:extLst>
          </p:cNvPr>
          <p:cNvSpPr/>
          <p:nvPr/>
        </p:nvSpPr>
        <p:spPr>
          <a:xfrm>
            <a:off x="5077305" y="4644256"/>
            <a:ext cx="1634380" cy="1145249"/>
          </a:xfrm>
          <a:prstGeom prst="ellipse">
            <a:avLst/>
          </a:prstGeom>
          <a:solidFill>
            <a:schemeClr val="bg1">
              <a:lumMod val="95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err="1">
                <a:solidFill>
                  <a:schemeClr val="tx1"/>
                </a:solidFill>
              </a:rPr>
              <a:t>Drop</a:t>
            </a:r>
            <a:r>
              <a:rPr lang="nb-NO" b="1">
                <a:solidFill>
                  <a:schemeClr val="tx1"/>
                </a:solidFill>
              </a:rPr>
              <a:t> </a:t>
            </a:r>
            <a:r>
              <a:rPr lang="nb-NO" b="1" err="1">
                <a:solidFill>
                  <a:schemeClr val="tx1"/>
                </a:solidFill>
              </a:rPr>
              <a:t>out</a:t>
            </a:r>
            <a:endParaRPr lang="nb-NO" b="1">
              <a:solidFill>
                <a:schemeClr val="tx1"/>
              </a:solidFill>
            </a:endParaRPr>
          </a:p>
        </p:txBody>
      </p:sp>
      <p:sp>
        <p:nvSpPr>
          <p:cNvPr id="13" name="Ellipse 12">
            <a:extLst>
              <a:ext uri="{FF2B5EF4-FFF2-40B4-BE49-F238E27FC236}">
                <a16:creationId xmlns:a16="http://schemas.microsoft.com/office/drawing/2014/main" id="{7CABEEAF-99D9-02F6-3F86-7B43BE343FD9}"/>
              </a:ext>
            </a:extLst>
          </p:cNvPr>
          <p:cNvSpPr/>
          <p:nvPr/>
        </p:nvSpPr>
        <p:spPr>
          <a:xfrm>
            <a:off x="5894495" y="1458407"/>
            <a:ext cx="2404411" cy="1393988"/>
          </a:xfrm>
          <a:prstGeom prst="ellipse">
            <a:avLst/>
          </a:prstGeom>
          <a:solidFill>
            <a:schemeClr val="bg1">
              <a:lumMod val="95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rPr>
              <a:t>Skolenekting</a:t>
            </a:r>
          </a:p>
        </p:txBody>
      </p:sp>
      <p:sp>
        <p:nvSpPr>
          <p:cNvPr id="14" name="Ellipse 13">
            <a:extLst>
              <a:ext uri="{FF2B5EF4-FFF2-40B4-BE49-F238E27FC236}">
                <a16:creationId xmlns:a16="http://schemas.microsoft.com/office/drawing/2014/main" id="{A0825A5C-7546-A834-68E9-9D0466203BB9}"/>
              </a:ext>
            </a:extLst>
          </p:cNvPr>
          <p:cNvSpPr/>
          <p:nvPr/>
        </p:nvSpPr>
        <p:spPr>
          <a:xfrm>
            <a:off x="4556242" y="2815983"/>
            <a:ext cx="2581336" cy="1513193"/>
          </a:xfrm>
          <a:prstGeom prst="ellipse">
            <a:avLst/>
          </a:prstGeom>
          <a:solidFill>
            <a:schemeClr val="bg1">
              <a:lumMod val="95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err="1">
                <a:solidFill>
                  <a:schemeClr val="tx1"/>
                </a:solidFill>
              </a:rPr>
              <a:t>Hjemmesitting</a:t>
            </a:r>
            <a:endParaRPr lang="nb-NO" b="1">
              <a:solidFill>
                <a:schemeClr val="tx1"/>
              </a:solidFill>
            </a:endParaRPr>
          </a:p>
        </p:txBody>
      </p:sp>
      <p:sp>
        <p:nvSpPr>
          <p:cNvPr id="15" name="Ellipse 14">
            <a:extLst>
              <a:ext uri="{FF2B5EF4-FFF2-40B4-BE49-F238E27FC236}">
                <a16:creationId xmlns:a16="http://schemas.microsoft.com/office/drawing/2014/main" id="{4DB5D210-CA6F-1879-B8EA-CFA312B1C766}"/>
              </a:ext>
            </a:extLst>
          </p:cNvPr>
          <p:cNvSpPr/>
          <p:nvPr/>
        </p:nvSpPr>
        <p:spPr>
          <a:xfrm>
            <a:off x="3534685" y="1473015"/>
            <a:ext cx="2043113" cy="1296921"/>
          </a:xfrm>
          <a:prstGeom prst="ellipse">
            <a:avLst/>
          </a:prstGeom>
          <a:solidFill>
            <a:schemeClr val="bg1">
              <a:lumMod val="95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rPr>
              <a:t>Skolefobi</a:t>
            </a:r>
          </a:p>
        </p:txBody>
      </p:sp>
      <p:sp>
        <p:nvSpPr>
          <p:cNvPr id="16" name="Ellipse 15">
            <a:extLst>
              <a:ext uri="{FF2B5EF4-FFF2-40B4-BE49-F238E27FC236}">
                <a16:creationId xmlns:a16="http://schemas.microsoft.com/office/drawing/2014/main" id="{80CE2D6E-CFD9-6130-A333-776C476421DB}"/>
              </a:ext>
            </a:extLst>
          </p:cNvPr>
          <p:cNvSpPr/>
          <p:nvPr/>
        </p:nvSpPr>
        <p:spPr>
          <a:xfrm>
            <a:off x="7508974" y="2888901"/>
            <a:ext cx="2043113" cy="1296921"/>
          </a:xfrm>
          <a:prstGeom prst="ellipse">
            <a:avLst/>
          </a:prstGeom>
          <a:solidFill>
            <a:schemeClr val="bg1">
              <a:lumMod val="95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rPr>
              <a:t>Skolefravær</a:t>
            </a:r>
          </a:p>
        </p:txBody>
      </p:sp>
      <p:sp>
        <p:nvSpPr>
          <p:cNvPr id="17" name="Ellipse 16">
            <a:extLst>
              <a:ext uri="{FF2B5EF4-FFF2-40B4-BE49-F238E27FC236}">
                <a16:creationId xmlns:a16="http://schemas.microsoft.com/office/drawing/2014/main" id="{88BF575B-96E8-A3EA-C2B1-AF6E8C2178EC}"/>
              </a:ext>
            </a:extLst>
          </p:cNvPr>
          <p:cNvSpPr/>
          <p:nvPr/>
        </p:nvSpPr>
        <p:spPr>
          <a:xfrm>
            <a:off x="2160699" y="2780539"/>
            <a:ext cx="2043113" cy="1296921"/>
          </a:xfrm>
          <a:prstGeom prst="ellipse">
            <a:avLst/>
          </a:prstGeom>
          <a:solidFill>
            <a:schemeClr val="bg1">
              <a:lumMod val="95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err="1">
                <a:solidFill>
                  <a:schemeClr val="tx1"/>
                </a:solidFill>
              </a:rPr>
              <a:t>Hikokomori</a:t>
            </a:r>
            <a:endParaRPr lang="nb-NO" b="1">
              <a:solidFill>
                <a:schemeClr val="tx1"/>
              </a:solidFill>
            </a:endParaRPr>
          </a:p>
        </p:txBody>
      </p:sp>
      <p:sp>
        <p:nvSpPr>
          <p:cNvPr id="18" name="Ellipse 17">
            <a:extLst>
              <a:ext uri="{FF2B5EF4-FFF2-40B4-BE49-F238E27FC236}">
                <a16:creationId xmlns:a16="http://schemas.microsoft.com/office/drawing/2014/main" id="{B665DC23-6F22-6B2F-D4B3-9438FB915FE8}"/>
              </a:ext>
            </a:extLst>
          </p:cNvPr>
          <p:cNvSpPr/>
          <p:nvPr/>
        </p:nvSpPr>
        <p:spPr>
          <a:xfrm>
            <a:off x="6918871" y="4339779"/>
            <a:ext cx="1611660" cy="1011388"/>
          </a:xfrm>
          <a:prstGeom prst="ellipse">
            <a:avLst/>
          </a:prstGeom>
          <a:solidFill>
            <a:schemeClr val="bg1">
              <a:lumMod val="95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rPr>
              <a:t>Skulk</a:t>
            </a:r>
          </a:p>
        </p:txBody>
      </p:sp>
      <p:sp>
        <p:nvSpPr>
          <p:cNvPr id="2" name="Ellipse 1"/>
          <p:cNvSpPr/>
          <p:nvPr/>
        </p:nvSpPr>
        <p:spPr>
          <a:xfrm>
            <a:off x="542144" y="828206"/>
            <a:ext cx="11107711" cy="5201587"/>
          </a:xfrm>
          <a:prstGeom prst="ellipse">
            <a:avLst/>
          </a:prstGeom>
          <a:solidFill>
            <a:srgbClr val="C5D9F7"/>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nb-NO" b="1">
                <a:solidFill>
                  <a:srgbClr val="EB7321"/>
                </a:solidFill>
                <a:latin typeface="Calibri"/>
              </a:rPr>
              <a:t>BEGYNNENDE, BEKYMRINGSFULLT, ALVORLIG, VEDVARENDE, UFRIVILLIG </a:t>
            </a:r>
          </a:p>
          <a:p>
            <a:pPr algn="ctr" defTabSz="914400"/>
            <a:r>
              <a:rPr lang="nb-NO" sz="7200" b="1">
                <a:solidFill>
                  <a:srgbClr val="EB7321"/>
                </a:solidFill>
                <a:latin typeface="Calibri"/>
              </a:rPr>
              <a:t>SKOLEFRAVÆR</a:t>
            </a:r>
          </a:p>
        </p:txBody>
      </p:sp>
    </p:spTree>
    <p:extLst>
      <p:ext uri="{BB962C8B-B14F-4D97-AF65-F5344CB8AC3E}">
        <p14:creationId xmlns:p14="http://schemas.microsoft.com/office/powerpoint/2010/main" val="233094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F8BFEC-DF00-47EE-9DEC-B170943EFA59}"/>
              </a:ext>
            </a:extLst>
          </p:cNvPr>
          <p:cNvSpPr>
            <a:spLocks noGrp="1"/>
          </p:cNvSpPr>
          <p:nvPr>
            <p:ph type="title"/>
          </p:nvPr>
        </p:nvSpPr>
        <p:spPr>
          <a:xfrm>
            <a:off x="914400" y="1379540"/>
            <a:ext cx="10515600" cy="1325562"/>
          </a:xfrm>
        </p:spPr>
        <p:txBody>
          <a:bodyPr/>
          <a:lstStyle/>
          <a:p>
            <a:r>
              <a:rPr lang="nb-NO" b="1"/>
              <a:t>Definisjon</a:t>
            </a:r>
          </a:p>
        </p:txBody>
      </p:sp>
      <p:sp>
        <p:nvSpPr>
          <p:cNvPr id="3" name="Plassholder for innhold 2">
            <a:extLst>
              <a:ext uri="{FF2B5EF4-FFF2-40B4-BE49-F238E27FC236}">
                <a16:creationId xmlns:a16="http://schemas.microsoft.com/office/drawing/2014/main" id="{1E4B1E8B-7CFF-4E21-8031-8AE38FE8625D}"/>
              </a:ext>
            </a:extLst>
          </p:cNvPr>
          <p:cNvSpPr>
            <a:spLocks noGrp="1"/>
          </p:cNvSpPr>
          <p:nvPr>
            <p:ph sz="half" idx="1"/>
          </p:nvPr>
        </p:nvSpPr>
        <p:spPr>
          <a:xfrm>
            <a:off x="990600" y="2705102"/>
            <a:ext cx="4924425" cy="4351337"/>
          </a:xfrm>
        </p:spPr>
        <p:txBody>
          <a:bodyPr/>
          <a:lstStyle/>
          <a:p>
            <a:pPr marL="0" indent="0">
              <a:buNone/>
            </a:pPr>
            <a:r>
              <a:rPr lang="nb-NO" i="1">
                <a:solidFill>
                  <a:srgbClr val="000000"/>
                </a:solidFill>
              </a:rPr>
              <a:t>«Fravær fra undervisningen og det sosiale fellesskapet i skolen, gyldig eller ugyldig, av et omfang/ en hyppighet som medfører bekymring knyttet til elevens faglige utvikling, samt elevens sosiale tilhørighet og utvikling.» </a:t>
            </a:r>
          </a:p>
          <a:p>
            <a:pPr marL="0" indent="0">
              <a:buNone/>
            </a:pPr>
            <a:r>
              <a:rPr lang="nb-NO">
                <a:solidFill>
                  <a:srgbClr val="000000"/>
                </a:solidFill>
              </a:rPr>
              <a:t>			   </a:t>
            </a:r>
            <a:r>
              <a:rPr lang="nb-NO" sz="1600">
                <a:solidFill>
                  <a:srgbClr val="000000"/>
                </a:solidFill>
              </a:rPr>
              <a:t>Jo Magne </a:t>
            </a:r>
            <a:r>
              <a:rPr lang="nb-NO" sz="1600" err="1">
                <a:solidFill>
                  <a:srgbClr val="000000"/>
                </a:solidFill>
              </a:rPr>
              <a:t>Ingul</a:t>
            </a:r>
            <a:r>
              <a:rPr lang="nb-NO" sz="1600">
                <a:solidFill>
                  <a:srgbClr val="000000"/>
                </a:solidFill>
              </a:rPr>
              <a:t> 2011</a:t>
            </a:r>
          </a:p>
          <a:p>
            <a:pPr marL="0" indent="0">
              <a:buNone/>
            </a:pPr>
            <a:endParaRPr lang="nb-NO"/>
          </a:p>
        </p:txBody>
      </p:sp>
      <p:sp>
        <p:nvSpPr>
          <p:cNvPr id="4" name="Plassholder for innhold 3">
            <a:extLst>
              <a:ext uri="{FF2B5EF4-FFF2-40B4-BE49-F238E27FC236}">
                <a16:creationId xmlns:a16="http://schemas.microsoft.com/office/drawing/2014/main" id="{888CD00B-985D-4AE4-A84B-8756E2BAF2F6}"/>
              </a:ext>
            </a:extLst>
          </p:cNvPr>
          <p:cNvSpPr>
            <a:spLocks noGrp="1"/>
          </p:cNvSpPr>
          <p:nvPr>
            <p:ph sz="half" idx="2"/>
          </p:nvPr>
        </p:nvSpPr>
        <p:spPr>
          <a:xfrm>
            <a:off x="7267575" y="2140903"/>
            <a:ext cx="5181600" cy="4351337"/>
          </a:xfrm>
        </p:spPr>
        <p:txBody>
          <a:bodyPr/>
          <a:lstStyle/>
          <a:p>
            <a:pPr lvl="1">
              <a:buFont typeface="Courier New" panose="02070309020205020404" pitchFamily="49" charset="0"/>
              <a:buChar char="o"/>
            </a:pPr>
            <a:endParaRPr lang="nb-NO" sz="4800" b="1">
              <a:solidFill>
                <a:srgbClr val="CC3300"/>
              </a:solidFill>
            </a:endParaRPr>
          </a:p>
          <a:p>
            <a:pPr lvl="1">
              <a:buFont typeface="Courier New" panose="02070309020205020404" pitchFamily="49" charset="0"/>
              <a:buChar char="o"/>
            </a:pPr>
            <a:endParaRPr lang="nb-NO" sz="4800" b="1">
              <a:solidFill>
                <a:srgbClr val="CC3300"/>
              </a:solidFill>
            </a:endParaRPr>
          </a:p>
          <a:p>
            <a:pPr lvl="1">
              <a:buFont typeface="Courier New" panose="02070309020205020404" pitchFamily="49" charset="0"/>
              <a:buChar char="o"/>
            </a:pPr>
            <a:endParaRPr lang="nb-NO" sz="4800" b="1">
              <a:solidFill>
                <a:srgbClr val="CC3300"/>
              </a:solidFill>
            </a:endParaRPr>
          </a:p>
          <a:p>
            <a:pPr lvl="1">
              <a:buFont typeface="Courier New" panose="02070309020205020404" pitchFamily="49" charset="0"/>
              <a:buChar char="o"/>
            </a:pPr>
            <a:endParaRPr lang="nb-NO" sz="4800" b="1">
              <a:solidFill>
                <a:srgbClr val="CC3300"/>
              </a:solidFill>
            </a:endParaRPr>
          </a:p>
          <a:p>
            <a:pPr marL="0" indent="0">
              <a:buNone/>
            </a:pPr>
            <a:endParaRPr lang="nb-NO"/>
          </a:p>
        </p:txBody>
      </p:sp>
      <p:sp>
        <p:nvSpPr>
          <p:cNvPr id="7" name="Rektangel 6">
            <a:extLst>
              <a:ext uri="{FF2B5EF4-FFF2-40B4-BE49-F238E27FC236}">
                <a16:creationId xmlns:a16="http://schemas.microsoft.com/office/drawing/2014/main" id="{4194CEDE-E768-4C47-0B9A-71250358A5BA}"/>
              </a:ext>
            </a:extLst>
          </p:cNvPr>
          <p:cNvSpPr/>
          <p:nvPr/>
        </p:nvSpPr>
        <p:spPr>
          <a:xfrm>
            <a:off x="9386782" y="4519614"/>
            <a:ext cx="1426925" cy="30194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1000"/>
              <a:t>Foto: TV2</a:t>
            </a:r>
          </a:p>
        </p:txBody>
      </p:sp>
      <p:pic>
        <p:nvPicPr>
          <p:cNvPr id="6" name="Bilde 5">
            <a:extLst>
              <a:ext uri="{FF2B5EF4-FFF2-40B4-BE49-F238E27FC236}">
                <a16:creationId xmlns:a16="http://schemas.microsoft.com/office/drawing/2014/main" id="{0C9A5D1C-99C6-ABF4-407D-1BFF94B4032E}"/>
              </a:ext>
            </a:extLst>
          </p:cNvPr>
          <p:cNvPicPr>
            <a:picLocks noChangeAspect="1"/>
          </p:cNvPicPr>
          <p:nvPr/>
        </p:nvPicPr>
        <p:blipFill>
          <a:blip r:embed="rId3"/>
          <a:stretch>
            <a:fillRect/>
          </a:stretch>
        </p:blipFill>
        <p:spPr>
          <a:xfrm>
            <a:off x="7255669" y="2705102"/>
            <a:ext cx="3233738" cy="1814513"/>
          </a:xfrm>
          <a:prstGeom prst="rect">
            <a:avLst/>
          </a:prstGeom>
        </p:spPr>
      </p:pic>
    </p:spTree>
    <p:extLst>
      <p:ext uri="{BB962C8B-B14F-4D97-AF65-F5344CB8AC3E}">
        <p14:creationId xmlns:p14="http://schemas.microsoft.com/office/powerpoint/2010/main" val="2902751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7095B388-00FD-13D2-747F-E74EA4F5C29E}"/>
              </a:ext>
            </a:extLst>
          </p:cNvPr>
          <p:cNvPicPr>
            <a:picLocks noChangeAspect="1"/>
          </p:cNvPicPr>
          <p:nvPr/>
        </p:nvPicPr>
        <p:blipFill>
          <a:blip r:embed="rId2"/>
          <a:stretch>
            <a:fillRect/>
          </a:stretch>
        </p:blipFill>
        <p:spPr>
          <a:xfrm>
            <a:off x="8968332" y="3668848"/>
            <a:ext cx="2981325" cy="2981325"/>
          </a:xfrm>
          <a:prstGeom prst="rect">
            <a:avLst/>
          </a:prstGeom>
        </p:spPr>
      </p:pic>
      <p:sp>
        <p:nvSpPr>
          <p:cNvPr id="7" name="TekstSylinder 6">
            <a:extLst>
              <a:ext uri="{FF2B5EF4-FFF2-40B4-BE49-F238E27FC236}">
                <a16:creationId xmlns:a16="http://schemas.microsoft.com/office/drawing/2014/main" id="{C7D8E109-5C7F-52B6-E574-5F4B9749D0D0}"/>
              </a:ext>
            </a:extLst>
          </p:cNvPr>
          <p:cNvSpPr txBox="1"/>
          <p:nvPr/>
        </p:nvSpPr>
        <p:spPr>
          <a:xfrm>
            <a:off x="1599182" y="2699352"/>
            <a:ext cx="6193064" cy="1892826"/>
          </a:xfrm>
          <a:prstGeom prst="rect">
            <a:avLst/>
          </a:prstGeom>
          <a:solidFill>
            <a:schemeClr val="bg1"/>
          </a:solidFill>
        </p:spPr>
        <p:txBody>
          <a:bodyPr wrap="square" rtlCol="0">
            <a:spAutoFit/>
          </a:bodyPr>
          <a:lstStyle/>
          <a:p>
            <a:pPr algn="l"/>
            <a:endParaRPr lang="nb-NO" sz="900"/>
          </a:p>
          <a:p>
            <a:pPr algn="l"/>
            <a:r>
              <a:rPr lang="nb-NO" sz="2700"/>
              <a:t>OPPGAVE: </a:t>
            </a:r>
          </a:p>
          <a:p>
            <a:pPr algn="l"/>
            <a:r>
              <a:rPr lang="nb-NO" sz="2700"/>
              <a:t>Hva bidrar til ufrivillig skolefravær?</a:t>
            </a:r>
          </a:p>
          <a:p>
            <a:pPr algn="l"/>
            <a:r>
              <a:rPr lang="nb-NO" sz="2700"/>
              <a:t>Ta gjerne utgangspunkt i saker du jobber/ har jobbet med, men husk anonymitet!</a:t>
            </a:r>
          </a:p>
        </p:txBody>
      </p:sp>
    </p:spTree>
    <p:extLst>
      <p:ext uri="{BB962C8B-B14F-4D97-AF65-F5344CB8AC3E}">
        <p14:creationId xmlns:p14="http://schemas.microsoft.com/office/powerpoint/2010/main" val="3158085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12DF19-EE06-4EF2-B939-F039D6602852}"/>
              </a:ext>
            </a:extLst>
          </p:cNvPr>
          <p:cNvSpPr>
            <a:spLocks noGrp="1"/>
          </p:cNvSpPr>
          <p:nvPr>
            <p:ph type="title"/>
          </p:nvPr>
        </p:nvSpPr>
        <p:spPr>
          <a:xfrm>
            <a:off x="1485900" y="2628902"/>
            <a:ext cx="3931920" cy="1600197"/>
          </a:xfrm>
        </p:spPr>
        <p:txBody>
          <a:bodyPr anchor="b">
            <a:noAutofit/>
          </a:bodyPr>
          <a:lstStyle/>
          <a:p>
            <a:r>
              <a:rPr lang="nb-NO" sz="4400"/>
              <a:t>Hvem er eleven med bekymringsfullt fravær?</a:t>
            </a:r>
          </a:p>
        </p:txBody>
      </p:sp>
      <p:pic>
        <p:nvPicPr>
          <p:cNvPr id="5" name="Plassholder for innhold 4">
            <a:extLst>
              <a:ext uri="{FF2B5EF4-FFF2-40B4-BE49-F238E27FC236}">
                <a16:creationId xmlns:a16="http://schemas.microsoft.com/office/drawing/2014/main" id="{9B0C6B1A-1041-2F97-D863-EB6B76BF3DE9}"/>
              </a:ext>
            </a:extLst>
          </p:cNvPr>
          <p:cNvPicPr>
            <a:picLocks noGrp="1" noChangeAspect="1"/>
          </p:cNvPicPr>
          <p:nvPr>
            <p:ph idx="1"/>
          </p:nvPr>
        </p:nvPicPr>
        <p:blipFill>
          <a:blip r:embed="rId3"/>
          <a:stretch>
            <a:fillRect/>
          </a:stretch>
        </p:blipFill>
        <p:spPr>
          <a:xfrm>
            <a:off x="6610662" y="758220"/>
            <a:ext cx="4095437" cy="5476617"/>
          </a:xfrm>
          <a:prstGeom prst="rect">
            <a:avLst/>
          </a:prstGeom>
          <a:ln>
            <a:noFill/>
          </a:ln>
        </p:spPr>
      </p:pic>
    </p:spTree>
    <p:extLst>
      <p:ext uri="{BB962C8B-B14F-4D97-AF65-F5344CB8AC3E}">
        <p14:creationId xmlns:p14="http://schemas.microsoft.com/office/powerpoint/2010/main" val="2450003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45127" y="365760"/>
            <a:ext cx="10515600" cy="1325562"/>
          </a:xfrm>
        </p:spPr>
        <p:txBody>
          <a:bodyPr anchor="ctr">
            <a:normAutofit/>
          </a:bodyPr>
          <a:lstStyle/>
          <a:p>
            <a:r>
              <a:rPr lang="nb-NO" b="1"/>
              <a:t>Tidlige tegn</a:t>
            </a:r>
          </a:p>
        </p:txBody>
      </p:sp>
      <p:sp>
        <p:nvSpPr>
          <p:cNvPr id="3" name="Plassholder for innhold 2"/>
          <p:cNvSpPr>
            <a:spLocks noGrp="1"/>
          </p:cNvSpPr>
          <p:nvPr>
            <p:ph sz="half" idx="2"/>
          </p:nvPr>
        </p:nvSpPr>
        <p:spPr>
          <a:xfrm>
            <a:off x="5510843" y="1167444"/>
            <a:ext cx="5842957" cy="5012695"/>
          </a:xfrm>
        </p:spPr>
        <p:txBody>
          <a:bodyPr vert="horz" lIns="91440" tIns="45720" rIns="91440" bIns="45720" rtlCol="0" anchor="t">
            <a:normAutofit/>
          </a:bodyPr>
          <a:lstStyle/>
          <a:p>
            <a:r>
              <a:rPr lang="nb-NO"/>
              <a:t>fysiske "</a:t>
            </a:r>
            <a:r>
              <a:rPr lang="nb-NO" err="1"/>
              <a:t>vondter</a:t>
            </a:r>
            <a:r>
              <a:rPr lang="nb-NO"/>
              <a:t>" uten somatisk forklaring (kvalme, hodepine osv.)</a:t>
            </a:r>
          </a:p>
          <a:p>
            <a:pPr fontAlgn="base"/>
            <a:r>
              <a:rPr lang="nb-NO"/>
              <a:t>gruer for spesifikke situasjoner på skolen som KRØ, spising, fremføringer og "annerledesdager"</a:t>
            </a:r>
          </a:p>
          <a:p>
            <a:r>
              <a:rPr lang="nb-NO"/>
              <a:t>protesterer mot å gå på skolen om morgenen</a:t>
            </a:r>
          </a:p>
          <a:p>
            <a:pPr fontAlgn="base"/>
            <a:r>
              <a:rPr lang="nb-NO"/>
              <a:t>vansker med overgang fra helg og ferie</a:t>
            </a:r>
          </a:p>
          <a:p>
            <a:pPr fontAlgn="base"/>
            <a:r>
              <a:rPr lang="nb-NO"/>
              <a:t>svak sosial tilknytning til medelever</a:t>
            </a:r>
          </a:p>
          <a:p>
            <a:pPr fontAlgn="base"/>
            <a:r>
              <a:rPr lang="nb-NO"/>
              <a:t>frykt eller angstproblematikk</a:t>
            </a:r>
          </a:p>
          <a:p>
            <a:pPr fontAlgn="base"/>
            <a:r>
              <a:rPr lang="nb-NO"/>
              <a:t>vansker med avskjed fra foresatte</a:t>
            </a:r>
          </a:p>
          <a:p>
            <a:pPr fontAlgn="base"/>
            <a:r>
              <a:rPr lang="nb-NO"/>
              <a:t>snakker negativt om skolen (kjedelig, vanskelig, dum, unødvendig)</a:t>
            </a:r>
          </a:p>
          <a:p>
            <a:pPr marL="0" indent="0">
              <a:buNone/>
            </a:pPr>
            <a:endParaRPr lang="nb-NO"/>
          </a:p>
        </p:txBody>
      </p:sp>
      <p:pic>
        <p:nvPicPr>
          <p:cNvPr id="7" name="Bilde 6">
            <a:extLst>
              <a:ext uri="{FF2B5EF4-FFF2-40B4-BE49-F238E27FC236}">
                <a16:creationId xmlns:a16="http://schemas.microsoft.com/office/drawing/2014/main" id="{2F727FB7-25E7-9F94-6979-26381B3BB7BA}"/>
              </a:ext>
            </a:extLst>
          </p:cNvPr>
          <p:cNvPicPr>
            <a:picLocks noChangeAspect="1"/>
          </p:cNvPicPr>
          <p:nvPr/>
        </p:nvPicPr>
        <p:blipFill rotWithShape="1">
          <a:blip r:embed="rId3"/>
          <a:srcRect l="28663" t="34586" r="34649" b="16249"/>
          <a:stretch/>
        </p:blipFill>
        <p:spPr>
          <a:xfrm>
            <a:off x="1866900" y="2097849"/>
            <a:ext cx="2133600" cy="3813243"/>
          </a:xfrm>
          <a:prstGeom prst="rect">
            <a:avLst/>
          </a:prstGeom>
        </p:spPr>
      </p:pic>
    </p:spTree>
    <p:extLst>
      <p:ext uri="{BB962C8B-B14F-4D97-AF65-F5344CB8AC3E}">
        <p14:creationId xmlns:p14="http://schemas.microsoft.com/office/powerpoint/2010/main" val="2458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r>
              <a:rPr lang="nb-NO" b="1">
                <a:latin typeface="+mn-lt"/>
              </a:rPr>
              <a:t>«Den onde sirkel»</a:t>
            </a:r>
          </a:p>
        </p:txBody>
      </p:sp>
      <p:pic>
        <p:nvPicPr>
          <p:cNvPr id="8" name="Plassholder for innhold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64672" y="1797118"/>
            <a:ext cx="6862655" cy="4504077"/>
          </a:xfrm>
          <a:ln>
            <a:noFill/>
          </a:ln>
        </p:spPr>
      </p:pic>
      <p:sp>
        <p:nvSpPr>
          <p:cNvPr id="2" name="TekstSylinder 1"/>
          <p:cNvSpPr txBox="1"/>
          <p:nvPr/>
        </p:nvSpPr>
        <p:spPr>
          <a:xfrm>
            <a:off x="8725992" y="5940623"/>
            <a:ext cx="2520280" cy="307777"/>
          </a:xfrm>
          <a:prstGeom prst="rect">
            <a:avLst/>
          </a:prstGeom>
          <a:noFill/>
        </p:spPr>
        <p:txBody>
          <a:bodyPr wrap="square" rtlCol="0">
            <a:spAutoFit/>
          </a:bodyPr>
          <a:lstStyle/>
          <a:p>
            <a:pPr defTabSz="914400"/>
            <a:r>
              <a:rPr lang="nb-NO" sz="1400">
                <a:solidFill>
                  <a:prstClr val="black"/>
                </a:solidFill>
                <a:latin typeface="Calibri"/>
              </a:rPr>
              <a:t>Oversatt fra M.S. </a:t>
            </a:r>
            <a:r>
              <a:rPr lang="nb-NO" sz="1400" err="1">
                <a:solidFill>
                  <a:prstClr val="black"/>
                </a:solidFill>
                <a:latin typeface="Calibri"/>
              </a:rPr>
              <a:t>Tambirajah</a:t>
            </a:r>
            <a:endParaRPr lang="nb-NO" sz="1400">
              <a:solidFill>
                <a:prstClr val="black"/>
              </a:solidFill>
              <a:latin typeface="Calibri"/>
            </a:endParaRPr>
          </a:p>
        </p:txBody>
      </p:sp>
      <p:sp>
        <p:nvSpPr>
          <p:cNvPr id="3" name="Rektangel 2">
            <a:extLst>
              <a:ext uri="{FF2B5EF4-FFF2-40B4-BE49-F238E27FC236}">
                <a16:creationId xmlns:a16="http://schemas.microsoft.com/office/drawing/2014/main" id="{71A0DC96-2C03-4FF6-8D0F-6A927ACAE3CC}"/>
              </a:ext>
            </a:extLst>
          </p:cNvPr>
          <p:cNvSpPr/>
          <p:nvPr/>
        </p:nvSpPr>
        <p:spPr>
          <a:xfrm>
            <a:off x="4981120" y="1795547"/>
            <a:ext cx="2229757" cy="499602"/>
          </a:xfrm>
          <a:prstGeom prst="rect">
            <a:avLst/>
          </a:prstGeom>
          <a:solidFill>
            <a:schemeClr val="bg1">
              <a:lumMod val="8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nb-NO" b="1">
                <a:solidFill>
                  <a:prstClr val="black"/>
                </a:solidFill>
                <a:latin typeface="Calibri"/>
              </a:rPr>
              <a:t>SKOLEFRAVÆR</a:t>
            </a:r>
          </a:p>
        </p:txBody>
      </p:sp>
      <p:sp>
        <p:nvSpPr>
          <p:cNvPr id="7" name="Rektangel 6">
            <a:extLst>
              <a:ext uri="{FF2B5EF4-FFF2-40B4-BE49-F238E27FC236}">
                <a16:creationId xmlns:a16="http://schemas.microsoft.com/office/drawing/2014/main" id="{D8360295-35A1-49E8-9C67-6595F1F573FD}"/>
              </a:ext>
            </a:extLst>
          </p:cNvPr>
          <p:cNvSpPr/>
          <p:nvPr/>
        </p:nvSpPr>
        <p:spPr>
          <a:xfrm>
            <a:off x="4765764" y="1725439"/>
            <a:ext cx="2629992" cy="569710"/>
          </a:xfrm>
          <a:prstGeom prst="rect">
            <a:avLst/>
          </a:prstGeom>
          <a:solidFill>
            <a:schemeClr val="bg1">
              <a:lumMod val="8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nb-NO" b="1">
                <a:solidFill>
                  <a:prstClr val="black"/>
                </a:solidFill>
                <a:latin typeface="Calibri"/>
              </a:rPr>
              <a:t>ALVORLIG SKOLEFRAVÆR</a:t>
            </a:r>
          </a:p>
        </p:txBody>
      </p:sp>
    </p:spTree>
    <p:extLst>
      <p:ext uri="{BB962C8B-B14F-4D97-AF65-F5344CB8AC3E}">
        <p14:creationId xmlns:p14="http://schemas.microsoft.com/office/powerpoint/2010/main" val="8624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0079" y="2053641"/>
            <a:ext cx="3669161" cy="2760098"/>
          </a:xfrm>
        </p:spPr>
        <p:txBody>
          <a:bodyPr>
            <a:normAutofit/>
          </a:bodyPr>
          <a:lstStyle/>
          <a:p>
            <a:r>
              <a:rPr lang="nb-NO" b="1">
                <a:solidFill>
                  <a:srgbClr val="FFFFFF"/>
                </a:solidFill>
              </a:rPr>
              <a:t>Årsaksforklaringer</a:t>
            </a:r>
          </a:p>
        </p:txBody>
      </p:sp>
      <p:sp>
        <p:nvSpPr>
          <p:cNvPr id="3" name="Plassholder for innhold 2"/>
          <p:cNvSpPr>
            <a:spLocks noGrp="1"/>
          </p:cNvSpPr>
          <p:nvPr>
            <p:ph idx="1"/>
          </p:nvPr>
        </p:nvSpPr>
        <p:spPr>
          <a:xfrm>
            <a:off x="6096000" y="1030466"/>
            <a:ext cx="5870302" cy="5230634"/>
          </a:xfrm>
        </p:spPr>
        <p:txBody>
          <a:bodyPr anchor="ctr">
            <a:normAutofit/>
          </a:bodyPr>
          <a:lstStyle/>
          <a:p>
            <a:pPr marL="514350" indent="-514350">
              <a:buFont typeface="+mj-lt"/>
              <a:buAutoNum type="arabicPeriod"/>
            </a:pPr>
            <a:r>
              <a:rPr lang="nb-NO" sz="2400">
                <a:solidFill>
                  <a:srgbClr val="000000"/>
                </a:solidFill>
              </a:rPr>
              <a:t>Individuelle årsaksforklaringer</a:t>
            </a:r>
          </a:p>
          <a:p>
            <a:pPr marL="514350" indent="-514350">
              <a:buFont typeface="+mj-lt"/>
              <a:buAutoNum type="arabicPeriod"/>
            </a:pPr>
            <a:r>
              <a:rPr lang="nb-NO" sz="2400">
                <a:solidFill>
                  <a:srgbClr val="000000"/>
                </a:solidFill>
              </a:rPr>
              <a:t>Sosiale/ relasjonelle årsaksforklaringer </a:t>
            </a:r>
          </a:p>
          <a:p>
            <a:pPr marL="514350" indent="-514350">
              <a:buFont typeface="+mj-lt"/>
              <a:buAutoNum type="arabicPeriod"/>
            </a:pPr>
            <a:r>
              <a:rPr lang="nb-NO" sz="2400">
                <a:solidFill>
                  <a:srgbClr val="000000"/>
                </a:solidFill>
              </a:rPr>
              <a:t>Kontekstuelle årsaksforklaringer</a:t>
            </a:r>
          </a:p>
        </p:txBody>
      </p:sp>
      <p:sp>
        <p:nvSpPr>
          <p:cNvPr id="9" name="TekstSylinder 8">
            <a:extLst>
              <a:ext uri="{FF2B5EF4-FFF2-40B4-BE49-F238E27FC236}">
                <a16:creationId xmlns:a16="http://schemas.microsoft.com/office/drawing/2014/main" id="{0AD3B780-BD08-4DDB-8B48-234BFD267E93}"/>
              </a:ext>
            </a:extLst>
          </p:cNvPr>
          <p:cNvSpPr txBox="1"/>
          <p:nvPr/>
        </p:nvSpPr>
        <p:spPr>
          <a:xfrm>
            <a:off x="343243" y="776550"/>
            <a:ext cx="6093618" cy="553998"/>
          </a:xfrm>
          <a:prstGeom prst="rect">
            <a:avLst/>
          </a:prstGeom>
          <a:noFill/>
        </p:spPr>
        <p:txBody>
          <a:bodyPr wrap="square">
            <a:spAutoFit/>
          </a:bodyPr>
          <a:lstStyle/>
          <a:p>
            <a:r>
              <a:rPr lang="nb-NO" sz="3000" b="1">
                <a:solidFill>
                  <a:srgbClr val="000000"/>
                </a:solidFill>
              </a:rPr>
              <a:t>ÅRSAKSFORKLARINGER</a:t>
            </a:r>
          </a:p>
        </p:txBody>
      </p:sp>
      <p:pic>
        <p:nvPicPr>
          <p:cNvPr id="6" name="Bilde 5">
            <a:extLst>
              <a:ext uri="{FF2B5EF4-FFF2-40B4-BE49-F238E27FC236}">
                <a16:creationId xmlns:a16="http://schemas.microsoft.com/office/drawing/2014/main" id="{F4A4D72F-E3E9-49CE-88A6-F264C4DD65AD}"/>
              </a:ext>
            </a:extLst>
          </p:cNvPr>
          <p:cNvPicPr>
            <a:picLocks noChangeAspect="1"/>
          </p:cNvPicPr>
          <p:nvPr/>
        </p:nvPicPr>
        <p:blipFill>
          <a:blip r:embed="rId3"/>
          <a:stretch>
            <a:fillRect/>
          </a:stretch>
        </p:blipFill>
        <p:spPr>
          <a:xfrm>
            <a:off x="1092146" y="1665288"/>
            <a:ext cx="4595813" cy="4595813"/>
          </a:xfrm>
          <a:prstGeom prst="rect">
            <a:avLst/>
          </a:prstGeom>
          <a:ln>
            <a:noFill/>
          </a:ln>
        </p:spPr>
      </p:pic>
    </p:spTree>
    <p:extLst>
      <p:ext uri="{BB962C8B-B14F-4D97-AF65-F5344CB8AC3E}">
        <p14:creationId xmlns:p14="http://schemas.microsoft.com/office/powerpoint/2010/main" val="261660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49F20D-95CF-8B64-1163-FEA4CED82835}"/>
              </a:ext>
            </a:extLst>
          </p:cNvPr>
          <p:cNvSpPr>
            <a:spLocks noGrp="1"/>
          </p:cNvSpPr>
          <p:nvPr>
            <p:ph type="title"/>
          </p:nvPr>
        </p:nvSpPr>
        <p:spPr>
          <a:xfrm>
            <a:off x="630936" y="640080"/>
            <a:ext cx="4818888" cy="1481328"/>
          </a:xfrm>
        </p:spPr>
        <p:txBody>
          <a:bodyPr anchor="b">
            <a:normAutofit/>
          </a:bodyPr>
          <a:lstStyle/>
          <a:p>
            <a:r>
              <a:rPr lang="nb-NO" sz="3800"/>
              <a:t>«Sirkelmodellen»</a:t>
            </a:r>
          </a:p>
        </p:txBody>
      </p:sp>
      <p:sp>
        <p:nvSpPr>
          <p:cNvPr id="3" name="Plassholder for innhold 2">
            <a:extLst>
              <a:ext uri="{FF2B5EF4-FFF2-40B4-BE49-F238E27FC236}">
                <a16:creationId xmlns:a16="http://schemas.microsoft.com/office/drawing/2014/main" id="{EECDB2ED-0C42-895F-7DCF-4BE32422CE64}"/>
              </a:ext>
            </a:extLst>
          </p:cNvPr>
          <p:cNvSpPr>
            <a:spLocks noGrp="1"/>
          </p:cNvSpPr>
          <p:nvPr>
            <p:ph idx="1"/>
          </p:nvPr>
        </p:nvSpPr>
        <p:spPr>
          <a:xfrm>
            <a:off x="630936" y="2660904"/>
            <a:ext cx="4818888" cy="3547872"/>
          </a:xfrm>
        </p:spPr>
        <p:txBody>
          <a:bodyPr anchor="t">
            <a:normAutofit/>
          </a:bodyPr>
          <a:lstStyle/>
          <a:p>
            <a:pPr marL="0" indent="0">
              <a:buNone/>
            </a:pPr>
            <a:r>
              <a:rPr lang="nb-NO" sz="2200"/>
              <a:t>Årsaker til fravær er gjerne individuelle, sammensatte og skiftende. </a:t>
            </a:r>
          </a:p>
          <a:p>
            <a:pPr marL="0" indent="0">
              <a:buNone/>
            </a:pPr>
            <a:r>
              <a:rPr lang="nb-NO" sz="2200"/>
              <a:t>Skal vi forstå fraværet, må vi se </a:t>
            </a:r>
            <a:r>
              <a:rPr lang="nb-NO" sz="2200" i="1" u="sng"/>
              <a:t>hele</a:t>
            </a:r>
            <a:r>
              <a:rPr lang="nb-NO" sz="2200"/>
              <a:t> eleven og konteksten eleven befinner seg i.</a:t>
            </a:r>
          </a:p>
        </p:txBody>
      </p:sp>
      <p:pic>
        <p:nvPicPr>
          <p:cNvPr id="4" name="Bilde 3">
            <a:extLst>
              <a:ext uri="{FF2B5EF4-FFF2-40B4-BE49-F238E27FC236}">
                <a16:creationId xmlns:a16="http://schemas.microsoft.com/office/drawing/2014/main" id="{B1CEAD02-7FAC-9E7A-A64C-C1BB40C048D0}"/>
              </a:ext>
            </a:extLst>
          </p:cNvPr>
          <p:cNvPicPr>
            <a:picLocks noChangeAspect="1"/>
          </p:cNvPicPr>
          <p:nvPr/>
        </p:nvPicPr>
        <p:blipFill>
          <a:blip r:embed="rId3"/>
          <a:stretch>
            <a:fillRect/>
          </a:stretch>
        </p:blipFill>
        <p:spPr>
          <a:xfrm>
            <a:off x="6137224" y="640080"/>
            <a:ext cx="5382616" cy="5577840"/>
          </a:xfrm>
          <a:prstGeom prst="rect">
            <a:avLst/>
          </a:prstGeom>
        </p:spPr>
      </p:pic>
    </p:spTree>
    <p:extLst>
      <p:ext uri="{BB962C8B-B14F-4D97-AF65-F5344CB8AC3E}">
        <p14:creationId xmlns:p14="http://schemas.microsoft.com/office/powerpoint/2010/main" val="1443018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1664F70-FF59-2C4E-5007-5CF2817B3CF3}"/>
              </a:ext>
            </a:extLst>
          </p:cNvPr>
          <p:cNvSpPr>
            <a:spLocks noGrp="1"/>
          </p:cNvSpPr>
          <p:nvPr>
            <p:ph idx="1"/>
          </p:nvPr>
        </p:nvSpPr>
        <p:spPr>
          <a:xfrm>
            <a:off x="1157377" y="1108494"/>
            <a:ext cx="9872871" cy="4038600"/>
          </a:xfrm>
        </p:spPr>
        <p:txBody>
          <a:bodyPr vert="horz" lIns="91440" tIns="45720" rIns="91440" bIns="45720" rtlCol="0" anchor="t">
            <a:normAutofit/>
          </a:bodyPr>
          <a:lstStyle/>
          <a:p>
            <a:pPr marL="45720" indent="0">
              <a:buNone/>
            </a:pPr>
            <a:endParaRPr lang="nb-NO"/>
          </a:p>
          <a:p>
            <a:pPr marL="45720" indent="0">
              <a:buNone/>
            </a:pPr>
            <a:endParaRPr lang="nb-NO"/>
          </a:p>
          <a:p>
            <a:pPr marL="45720" indent="0">
              <a:buNone/>
            </a:pPr>
            <a:r>
              <a:rPr lang="nb-NO" sz="3600"/>
              <a:t>"Skolefravær er kun et symptom på at noe i elevens liv er vanskelig".</a:t>
            </a:r>
          </a:p>
          <a:p>
            <a:pPr marL="45720" indent="0">
              <a:buNone/>
            </a:pPr>
            <a:endParaRPr lang="nb-NO" sz="3600"/>
          </a:p>
          <a:p>
            <a:pPr marL="45720" indent="0">
              <a:buNone/>
            </a:pPr>
            <a:r>
              <a:rPr lang="nb-NO" sz="3600"/>
              <a:t>"Skolefravær kan i mange tilfeller være elevens løsning på et problem".</a:t>
            </a:r>
          </a:p>
        </p:txBody>
      </p:sp>
    </p:spTree>
    <p:extLst>
      <p:ext uri="{BB962C8B-B14F-4D97-AF65-F5344CB8AC3E}">
        <p14:creationId xmlns:p14="http://schemas.microsoft.com/office/powerpoint/2010/main" val="598521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7" name="Rectangle 16">
            <a:extLst>
              <a:ext uri="{FF2B5EF4-FFF2-40B4-BE49-F238E27FC236}">
                <a16:creationId xmlns:a16="http://schemas.microsoft.com/office/drawing/2014/main" id="{E3DC42C2-6B58-404C-B339-2C72808A5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pic>
        <p:nvPicPr>
          <p:cNvPr id="2" name="Bilde 1">
            <a:extLst>
              <a:ext uri="{FF2B5EF4-FFF2-40B4-BE49-F238E27FC236}">
                <a16:creationId xmlns:a16="http://schemas.microsoft.com/office/drawing/2014/main" id="{57D900F9-7A88-9361-DEE5-FDC700CC155F}"/>
              </a:ext>
            </a:extLst>
          </p:cNvPr>
          <p:cNvPicPr>
            <a:picLocks noChangeAspect="1"/>
          </p:cNvPicPr>
          <p:nvPr/>
        </p:nvPicPr>
        <p:blipFill>
          <a:blip r:embed="rId3"/>
          <a:srcRect l="7737" r="5956" b="1"/>
          <a:stretch/>
        </p:blipFill>
        <p:spPr>
          <a:xfrm>
            <a:off x="232861" y="243840"/>
            <a:ext cx="3646837" cy="6377939"/>
          </a:xfrm>
          <a:prstGeom prst="rect">
            <a:avLst/>
          </a:prstGeom>
          <a:ln>
            <a:noFill/>
          </a:ln>
        </p:spPr>
      </p:pic>
      <p:sp>
        <p:nvSpPr>
          <p:cNvPr id="3" name="Plassholder for innhold 2"/>
          <p:cNvSpPr>
            <a:spLocks noGrp="1"/>
          </p:cNvSpPr>
          <p:nvPr>
            <p:ph sz="half" idx="1"/>
          </p:nvPr>
        </p:nvSpPr>
        <p:spPr>
          <a:xfrm>
            <a:off x="4694555" y="2819400"/>
            <a:ext cx="6693061" cy="4038600"/>
          </a:xfrm>
        </p:spPr>
        <p:txBody>
          <a:bodyPr vert="horz" lIns="91440" tIns="45720" rIns="91440" bIns="45720" rtlCol="0">
            <a:normAutofit/>
          </a:bodyPr>
          <a:lstStyle/>
          <a:p>
            <a:pPr marL="0"/>
            <a:endParaRPr lang="en-US" i="1">
              <a:solidFill>
                <a:srgbClr val="FFFFFF"/>
              </a:solidFill>
            </a:endParaRPr>
          </a:p>
          <a:p>
            <a:pPr marL="0"/>
            <a:r>
              <a:rPr lang="en-US" i="1">
                <a:solidFill>
                  <a:srgbClr val="FFFFFF"/>
                </a:solidFill>
              </a:rPr>
              <a:t>«</a:t>
            </a:r>
            <a:r>
              <a:rPr lang="en-US" i="1" err="1">
                <a:solidFill>
                  <a:srgbClr val="FFFFFF"/>
                </a:solidFill>
              </a:rPr>
              <a:t>Prognosene</a:t>
            </a:r>
            <a:r>
              <a:rPr lang="en-US" i="1">
                <a:solidFill>
                  <a:srgbClr val="FFFFFF"/>
                </a:solidFill>
              </a:rPr>
              <a:t> for </a:t>
            </a:r>
            <a:r>
              <a:rPr lang="en-US" i="1" err="1">
                <a:solidFill>
                  <a:srgbClr val="FFFFFF"/>
                </a:solidFill>
              </a:rPr>
              <a:t>fremtidig</a:t>
            </a:r>
            <a:r>
              <a:rPr lang="en-US" i="1">
                <a:solidFill>
                  <a:srgbClr val="FFFFFF"/>
                </a:solidFill>
              </a:rPr>
              <a:t> </a:t>
            </a:r>
            <a:r>
              <a:rPr lang="en-US" i="1" err="1">
                <a:solidFill>
                  <a:srgbClr val="FFFFFF"/>
                </a:solidFill>
              </a:rPr>
              <a:t>fungering</a:t>
            </a:r>
            <a:r>
              <a:rPr lang="en-US" i="1">
                <a:solidFill>
                  <a:srgbClr val="FFFFFF"/>
                </a:solidFill>
              </a:rPr>
              <a:t> er </a:t>
            </a:r>
            <a:r>
              <a:rPr lang="en-US" i="1" err="1">
                <a:solidFill>
                  <a:srgbClr val="FFFFFF"/>
                </a:solidFill>
              </a:rPr>
              <a:t>bedre</a:t>
            </a:r>
            <a:r>
              <a:rPr lang="en-US" i="1">
                <a:solidFill>
                  <a:srgbClr val="FFFFFF"/>
                </a:solidFill>
              </a:rPr>
              <a:t> jo </a:t>
            </a:r>
            <a:r>
              <a:rPr lang="en-US" i="1" err="1">
                <a:solidFill>
                  <a:srgbClr val="FFFFFF"/>
                </a:solidFill>
              </a:rPr>
              <a:t>raskere</a:t>
            </a:r>
            <a:r>
              <a:rPr lang="en-US" i="1">
                <a:solidFill>
                  <a:srgbClr val="FFFFFF"/>
                </a:solidFill>
              </a:rPr>
              <a:t> </a:t>
            </a:r>
            <a:r>
              <a:rPr lang="en-US" i="1" err="1">
                <a:solidFill>
                  <a:srgbClr val="FFFFFF"/>
                </a:solidFill>
              </a:rPr>
              <a:t>vanskene</a:t>
            </a:r>
            <a:r>
              <a:rPr lang="en-US" i="1">
                <a:solidFill>
                  <a:srgbClr val="FFFFFF"/>
                </a:solidFill>
              </a:rPr>
              <a:t> </a:t>
            </a:r>
            <a:r>
              <a:rPr lang="en-US" i="1" err="1">
                <a:solidFill>
                  <a:srgbClr val="FFFFFF"/>
                </a:solidFill>
              </a:rPr>
              <a:t>blir</a:t>
            </a:r>
            <a:r>
              <a:rPr lang="en-US" i="1">
                <a:solidFill>
                  <a:srgbClr val="FFFFFF"/>
                </a:solidFill>
              </a:rPr>
              <a:t> </a:t>
            </a:r>
            <a:r>
              <a:rPr lang="en-US" i="1" err="1">
                <a:solidFill>
                  <a:srgbClr val="FFFFFF"/>
                </a:solidFill>
              </a:rPr>
              <a:t>håndtert</a:t>
            </a:r>
            <a:r>
              <a:rPr lang="en-US" i="1">
                <a:solidFill>
                  <a:srgbClr val="FFFFFF"/>
                </a:solidFill>
              </a:rPr>
              <a:t> og jo </a:t>
            </a:r>
            <a:r>
              <a:rPr lang="en-US" i="1" err="1">
                <a:solidFill>
                  <a:srgbClr val="FFFFFF"/>
                </a:solidFill>
              </a:rPr>
              <a:t>mindre</a:t>
            </a:r>
            <a:r>
              <a:rPr lang="en-US" i="1">
                <a:solidFill>
                  <a:srgbClr val="FFFFFF"/>
                </a:solidFill>
              </a:rPr>
              <a:t> </a:t>
            </a:r>
            <a:r>
              <a:rPr lang="en-US" i="1" err="1">
                <a:solidFill>
                  <a:srgbClr val="FFFFFF"/>
                </a:solidFill>
              </a:rPr>
              <a:t>fravær</a:t>
            </a:r>
            <a:r>
              <a:rPr lang="en-US" i="1">
                <a:solidFill>
                  <a:srgbClr val="FFFFFF"/>
                </a:solidFill>
              </a:rPr>
              <a:t> eleven </a:t>
            </a:r>
            <a:r>
              <a:rPr lang="en-US" i="1" err="1">
                <a:solidFill>
                  <a:srgbClr val="FFFFFF"/>
                </a:solidFill>
              </a:rPr>
              <a:t>har</a:t>
            </a:r>
            <a:r>
              <a:rPr lang="en-US" i="1">
                <a:solidFill>
                  <a:srgbClr val="FFFFFF"/>
                </a:solidFill>
              </a:rPr>
              <a:t> </a:t>
            </a:r>
            <a:r>
              <a:rPr lang="en-US" i="1" err="1">
                <a:solidFill>
                  <a:srgbClr val="FFFFFF"/>
                </a:solidFill>
              </a:rPr>
              <a:t>fra</a:t>
            </a:r>
            <a:r>
              <a:rPr lang="en-US" i="1">
                <a:solidFill>
                  <a:srgbClr val="FFFFFF"/>
                </a:solidFill>
              </a:rPr>
              <a:t> </a:t>
            </a:r>
            <a:r>
              <a:rPr lang="en-US" i="1" err="1">
                <a:solidFill>
                  <a:srgbClr val="FFFFFF"/>
                </a:solidFill>
              </a:rPr>
              <a:t>skolen</a:t>
            </a:r>
            <a:r>
              <a:rPr lang="en-US" i="1">
                <a:solidFill>
                  <a:srgbClr val="FFFFFF"/>
                </a:solidFill>
              </a:rPr>
              <a:t>».						</a:t>
            </a:r>
          </a:p>
          <a:p>
            <a:pPr marL="0"/>
            <a:r>
              <a:rPr lang="en-US">
                <a:solidFill>
                  <a:srgbClr val="FFFFFF"/>
                </a:solidFill>
              </a:rPr>
              <a:t>		                (Christopher Kearney, 2001)</a:t>
            </a:r>
          </a:p>
          <a:p>
            <a:pPr marL="0"/>
            <a:endParaRPr lang="en-US">
              <a:solidFill>
                <a:srgbClr val="FFFFFF"/>
              </a:solidFill>
            </a:endParaRPr>
          </a:p>
        </p:txBody>
      </p:sp>
      <p:sp>
        <p:nvSpPr>
          <p:cNvPr id="19" name="Rectangle 18">
            <a:extLst>
              <a:ext uri="{FF2B5EF4-FFF2-40B4-BE49-F238E27FC236}">
                <a16:creationId xmlns:a16="http://schemas.microsoft.com/office/drawing/2014/main" id="{FCF82941-5589-49BF-B6B1-76122B2D0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3840"/>
            <a:ext cx="11724640" cy="637793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Tree>
    <p:extLst>
      <p:ext uri="{BB962C8B-B14F-4D97-AF65-F5344CB8AC3E}">
        <p14:creationId xmlns:p14="http://schemas.microsoft.com/office/powerpoint/2010/main" val="1015846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7095B388-00FD-13D2-747F-E74EA4F5C29E}"/>
              </a:ext>
            </a:extLst>
          </p:cNvPr>
          <p:cNvPicPr>
            <a:picLocks noChangeAspect="1"/>
          </p:cNvPicPr>
          <p:nvPr/>
        </p:nvPicPr>
        <p:blipFill>
          <a:blip r:embed="rId2"/>
          <a:stretch>
            <a:fillRect/>
          </a:stretch>
        </p:blipFill>
        <p:spPr>
          <a:xfrm>
            <a:off x="8833420" y="3452083"/>
            <a:ext cx="2981325" cy="2981325"/>
          </a:xfrm>
          <a:prstGeom prst="rect">
            <a:avLst/>
          </a:prstGeom>
        </p:spPr>
      </p:pic>
      <p:sp>
        <p:nvSpPr>
          <p:cNvPr id="7" name="TekstSylinder 6">
            <a:extLst>
              <a:ext uri="{FF2B5EF4-FFF2-40B4-BE49-F238E27FC236}">
                <a16:creationId xmlns:a16="http://schemas.microsoft.com/office/drawing/2014/main" id="{C7D8E109-5C7F-52B6-E574-5F4B9749D0D0}"/>
              </a:ext>
            </a:extLst>
          </p:cNvPr>
          <p:cNvSpPr txBox="1"/>
          <p:nvPr/>
        </p:nvSpPr>
        <p:spPr>
          <a:xfrm>
            <a:off x="1694432" y="2667253"/>
            <a:ext cx="6193064" cy="1569660"/>
          </a:xfrm>
          <a:prstGeom prst="rect">
            <a:avLst/>
          </a:prstGeom>
          <a:solidFill>
            <a:schemeClr val="bg1"/>
          </a:solidFill>
        </p:spPr>
        <p:txBody>
          <a:bodyPr wrap="square" rtlCol="0">
            <a:spAutoFit/>
          </a:bodyPr>
          <a:lstStyle/>
          <a:p>
            <a:pPr defTabSz="412750" hangingPunct="0">
              <a:defRPr/>
            </a:pPr>
            <a:endParaRPr lang="nb-NO" sz="1500" kern="0">
              <a:solidFill>
                <a:srgbClr val="000000"/>
              </a:solidFill>
              <a:latin typeface="Calibri"/>
              <a:sym typeface="Helvetica Neue Medium"/>
            </a:endParaRPr>
          </a:p>
          <a:p>
            <a:pPr defTabSz="412750" hangingPunct="0">
              <a:defRPr/>
            </a:pPr>
            <a:r>
              <a:rPr lang="nb-NO" sz="2700" kern="0">
                <a:solidFill>
                  <a:srgbClr val="000000"/>
                </a:solidFill>
                <a:latin typeface="Calibri"/>
                <a:sym typeface="Helvetica Neue Medium"/>
              </a:rPr>
              <a:t>OPPGAVE: </a:t>
            </a:r>
          </a:p>
          <a:p>
            <a:pPr defTabSz="412750" hangingPunct="0">
              <a:defRPr/>
            </a:pPr>
            <a:r>
              <a:rPr lang="nb-NO" sz="2700" kern="0">
                <a:solidFill>
                  <a:srgbClr val="000000"/>
                </a:solidFill>
                <a:latin typeface="Calibri"/>
                <a:sym typeface="Helvetica Neue Medium"/>
              </a:rPr>
              <a:t>Hvorfor </a:t>
            </a:r>
            <a:r>
              <a:rPr lang="nb-NO" sz="2700">
                <a:latin typeface="Calibri"/>
              </a:rPr>
              <a:t>lykkes vi ikke alltid med tidlig innsats i skolefraværssaker?</a:t>
            </a:r>
            <a:endParaRPr lang="nb-NO" sz="2700" kern="0">
              <a:solidFill>
                <a:srgbClr val="000000"/>
              </a:solidFill>
              <a:latin typeface="Calibri"/>
              <a:sym typeface="Helvetica Neue Medium"/>
            </a:endParaRPr>
          </a:p>
        </p:txBody>
      </p:sp>
    </p:spTree>
    <p:extLst>
      <p:ext uri="{BB962C8B-B14F-4D97-AF65-F5344CB8AC3E}">
        <p14:creationId xmlns:p14="http://schemas.microsoft.com/office/powerpoint/2010/main" val="245687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tel 1">
            <a:extLst>
              <a:ext uri="{FF2B5EF4-FFF2-40B4-BE49-F238E27FC236}">
                <a16:creationId xmlns:a16="http://schemas.microsoft.com/office/drawing/2014/main" id="{D77288DC-5A36-286E-78DE-2C2F747DEBC4}"/>
              </a:ext>
            </a:extLst>
          </p:cNvPr>
          <p:cNvSpPr>
            <a:spLocks noGrp="1"/>
          </p:cNvSpPr>
          <p:nvPr>
            <p:ph type="title"/>
          </p:nvPr>
        </p:nvSpPr>
        <p:spPr>
          <a:xfrm>
            <a:off x="441009" y="873457"/>
            <a:ext cx="3273042" cy="5222543"/>
          </a:xfrm>
        </p:spPr>
        <p:txBody>
          <a:bodyPr>
            <a:normAutofit/>
          </a:bodyPr>
          <a:lstStyle/>
          <a:p>
            <a:r>
              <a:rPr lang="nb-NO" sz="2800">
                <a:solidFill>
                  <a:srgbClr val="FFFFFF"/>
                </a:solidFill>
              </a:rPr>
              <a:t>Kunnskap til elever og foresatte </a:t>
            </a:r>
          </a:p>
        </p:txBody>
      </p:sp>
      <p:sp>
        <p:nvSpPr>
          <p:cNvPr id="3" name="Plassholder for innhold 2">
            <a:extLst>
              <a:ext uri="{FF2B5EF4-FFF2-40B4-BE49-F238E27FC236}">
                <a16:creationId xmlns:a16="http://schemas.microsoft.com/office/drawing/2014/main" id="{D6782B82-F8E6-9694-CEB7-2A6A6C8C6F95}"/>
              </a:ext>
            </a:extLst>
          </p:cNvPr>
          <p:cNvSpPr>
            <a:spLocks noGrp="1"/>
          </p:cNvSpPr>
          <p:nvPr>
            <p:ph idx="1"/>
          </p:nvPr>
        </p:nvSpPr>
        <p:spPr>
          <a:xfrm>
            <a:off x="4995081" y="873457"/>
            <a:ext cx="6020790" cy="5222543"/>
          </a:xfrm>
        </p:spPr>
        <p:txBody>
          <a:bodyPr anchor="ctr">
            <a:normAutofit/>
          </a:bodyPr>
          <a:lstStyle/>
          <a:p>
            <a:r>
              <a:rPr lang="nb-NO" sz="2000">
                <a:solidFill>
                  <a:schemeClr val="tx1"/>
                </a:solidFill>
              </a:rPr>
              <a:t>Informasjonsdeling på alle foreldremøter. </a:t>
            </a:r>
            <a:endParaRPr lang="nb-NO">
              <a:solidFill>
                <a:schemeClr val="tx1"/>
              </a:solidFill>
            </a:endParaRPr>
          </a:p>
          <a:p>
            <a:r>
              <a:rPr lang="nb-NO" sz="2000">
                <a:solidFill>
                  <a:schemeClr val="tx1"/>
                </a:solidFill>
              </a:rPr>
              <a:t>Kunnskapsdeling i alle klasser.</a:t>
            </a:r>
          </a:p>
          <a:p>
            <a:r>
              <a:rPr lang="nb-NO" sz="2000">
                <a:solidFill>
                  <a:schemeClr val="tx1"/>
                </a:solidFill>
              </a:rPr>
              <a:t>Egne powerpointpresentasjoner ligger tilgjengelig på </a:t>
            </a:r>
            <a:r>
              <a:rPr lang="nb-NO" sz="2000" err="1">
                <a:solidFill>
                  <a:schemeClr val="tx1"/>
                </a:solidFill>
              </a:rPr>
              <a:t>VfB</a:t>
            </a:r>
            <a:r>
              <a:rPr lang="nb-NO" sz="2000">
                <a:solidFill>
                  <a:schemeClr val="tx1"/>
                </a:solidFill>
              </a:rPr>
              <a:t> sine hjemmesider</a:t>
            </a:r>
          </a:p>
          <a:p>
            <a:pPr marL="45720" indent="0">
              <a:buNone/>
            </a:pPr>
            <a:endParaRPr lang="nb-NO" sz="2000">
              <a:solidFill>
                <a:schemeClr val="tx1"/>
              </a:solidFill>
            </a:endParaRPr>
          </a:p>
        </p:txBody>
      </p:sp>
    </p:spTree>
    <p:extLst>
      <p:ext uri="{BB962C8B-B14F-4D97-AF65-F5344CB8AC3E}">
        <p14:creationId xmlns:p14="http://schemas.microsoft.com/office/powerpoint/2010/main" val="1436441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B59AC63C-C9C5-8DF5-6F78-E9F5716E4966}"/>
              </a:ext>
            </a:extLst>
          </p:cNvPr>
          <p:cNvPicPr>
            <a:picLocks noGrp="1" noChangeAspect="1"/>
          </p:cNvPicPr>
          <p:nvPr>
            <p:ph idx="1"/>
          </p:nvPr>
        </p:nvPicPr>
        <p:blipFill>
          <a:blip r:embed="rId2"/>
          <a:stretch>
            <a:fillRect/>
          </a:stretch>
        </p:blipFill>
        <p:spPr>
          <a:xfrm>
            <a:off x="4224538" y="3742004"/>
            <a:ext cx="755970" cy="1170533"/>
          </a:xfrm>
          <a:prstGeom prst="rect">
            <a:avLst/>
          </a:prstGeom>
        </p:spPr>
      </p:pic>
      <p:sp>
        <p:nvSpPr>
          <p:cNvPr id="5" name="Rektangel: avrundede hjørner 4">
            <a:extLst>
              <a:ext uri="{FF2B5EF4-FFF2-40B4-BE49-F238E27FC236}">
                <a16:creationId xmlns:a16="http://schemas.microsoft.com/office/drawing/2014/main" id="{22DB745D-594A-4892-A118-45D3292F86A9}"/>
              </a:ext>
            </a:extLst>
          </p:cNvPr>
          <p:cNvSpPr/>
          <p:nvPr/>
        </p:nvSpPr>
        <p:spPr>
          <a:xfrm>
            <a:off x="542925" y="2187711"/>
            <a:ext cx="2428875" cy="154305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KUNNSKAP</a:t>
            </a:r>
          </a:p>
        </p:txBody>
      </p:sp>
      <p:sp>
        <p:nvSpPr>
          <p:cNvPr id="7" name="Rektangel: avrundede hjørner 6">
            <a:extLst>
              <a:ext uri="{FF2B5EF4-FFF2-40B4-BE49-F238E27FC236}">
                <a16:creationId xmlns:a16="http://schemas.microsoft.com/office/drawing/2014/main" id="{439FB14A-74C7-4E49-83D3-53E110E5FE50}"/>
              </a:ext>
            </a:extLst>
          </p:cNvPr>
          <p:cNvSpPr/>
          <p:nvPr/>
        </p:nvSpPr>
        <p:spPr>
          <a:xfrm>
            <a:off x="3388086" y="2136602"/>
            <a:ext cx="2428875" cy="159416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FOREBYGGING</a:t>
            </a:r>
          </a:p>
        </p:txBody>
      </p:sp>
      <p:sp>
        <p:nvSpPr>
          <p:cNvPr id="8" name="Rektangel: avrundede hjørner 7">
            <a:extLst>
              <a:ext uri="{FF2B5EF4-FFF2-40B4-BE49-F238E27FC236}">
                <a16:creationId xmlns:a16="http://schemas.microsoft.com/office/drawing/2014/main" id="{F5E709C0-DEFF-4425-B7FF-AC7C0A0B6E67}"/>
              </a:ext>
            </a:extLst>
          </p:cNvPr>
          <p:cNvSpPr/>
          <p:nvPr/>
        </p:nvSpPr>
        <p:spPr>
          <a:xfrm>
            <a:off x="6233247" y="2187711"/>
            <a:ext cx="2428875" cy="1543051"/>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REGISTRERING &amp; OVERSIKT</a:t>
            </a:r>
          </a:p>
        </p:txBody>
      </p:sp>
      <p:sp>
        <p:nvSpPr>
          <p:cNvPr id="9" name="Rektangel: avrundede hjørner 8">
            <a:extLst>
              <a:ext uri="{FF2B5EF4-FFF2-40B4-BE49-F238E27FC236}">
                <a16:creationId xmlns:a16="http://schemas.microsoft.com/office/drawing/2014/main" id="{A83D72D2-08DF-4CE9-A099-B7F8649E27A8}"/>
              </a:ext>
            </a:extLst>
          </p:cNvPr>
          <p:cNvSpPr/>
          <p:nvPr/>
        </p:nvSpPr>
        <p:spPr>
          <a:xfrm>
            <a:off x="9078408" y="2187711"/>
            <a:ext cx="2428875" cy="1545042"/>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TIDLIG INNSATS</a:t>
            </a:r>
          </a:p>
        </p:txBody>
      </p:sp>
    </p:spTree>
    <p:extLst>
      <p:ext uri="{BB962C8B-B14F-4D97-AF65-F5344CB8AC3E}">
        <p14:creationId xmlns:p14="http://schemas.microsoft.com/office/powerpoint/2010/main" val="16720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6DC601D0-9C8E-49E7-990B-22AF39D18E35}"/>
              </a:ext>
            </a:extLst>
          </p:cNvPr>
          <p:cNvPicPr>
            <a:picLocks noChangeAspect="1"/>
          </p:cNvPicPr>
          <p:nvPr/>
        </p:nvPicPr>
        <p:blipFill>
          <a:blip r:embed="rId3"/>
          <a:stretch>
            <a:fillRect/>
          </a:stretch>
        </p:blipFill>
        <p:spPr>
          <a:xfrm>
            <a:off x="1760381" y="1032387"/>
            <a:ext cx="9300910" cy="5227255"/>
          </a:xfrm>
          <a:prstGeom prst="rect">
            <a:avLst/>
          </a:prstGeom>
        </p:spPr>
      </p:pic>
      <p:sp>
        <p:nvSpPr>
          <p:cNvPr id="3" name="Likebent trekant 2">
            <a:extLst>
              <a:ext uri="{FF2B5EF4-FFF2-40B4-BE49-F238E27FC236}">
                <a16:creationId xmlns:a16="http://schemas.microsoft.com/office/drawing/2014/main" id="{1A3AA0F9-995A-45AC-8168-11755BB122C3}"/>
              </a:ext>
            </a:extLst>
          </p:cNvPr>
          <p:cNvSpPr/>
          <p:nvPr/>
        </p:nvSpPr>
        <p:spPr>
          <a:xfrm>
            <a:off x="7907441" y="1081216"/>
            <a:ext cx="350735" cy="276097"/>
          </a:xfrm>
          <a:prstGeom prst="triangle">
            <a:avLst/>
          </a:prstGeom>
          <a:solidFill>
            <a:srgbClr val="DA0D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4" name="Pil: opp 3">
            <a:extLst>
              <a:ext uri="{FF2B5EF4-FFF2-40B4-BE49-F238E27FC236}">
                <a16:creationId xmlns:a16="http://schemas.microsoft.com/office/drawing/2014/main" id="{4B96BE71-2F39-49AB-8D3A-A814840EE068}"/>
              </a:ext>
            </a:extLst>
          </p:cNvPr>
          <p:cNvSpPr/>
          <p:nvPr/>
        </p:nvSpPr>
        <p:spPr>
          <a:xfrm>
            <a:off x="7907441" y="1357313"/>
            <a:ext cx="350735" cy="2185988"/>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900"/>
          </a:p>
        </p:txBody>
      </p:sp>
    </p:spTree>
    <p:extLst>
      <p:ext uri="{BB962C8B-B14F-4D97-AF65-F5344CB8AC3E}">
        <p14:creationId xmlns:p14="http://schemas.microsoft.com/office/powerpoint/2010/main" val="148393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1DC68E-045C-46A7-9E49-B13E8D3FFBAA}"/>
              </a:ext>
            </a:extLst>
          </p:cNvPr>
          <p:cNvSpPr>
            <a:spLocks noGrp="1"/>
          </p:cNvSpPr>
          <p:nvPr>
            <p:ph type="title"/>
          </p:nvPr>
        </p:nvSpPr>
        <p:spPr/>
        <p:txBody>
          <a:bodyPr/>
          <a:lstStyle/>
          <a:p>
            <a:r>
              <a:rPr lang="nb-NO" b="1"/>
              <a:t>Forebygging – </a:t>
            </a:r>
            <a:r>
              <a:rPr lang="nb-NO" sz="2200" b="1"/>
              <a:t>tilhørighet, trygghet, mening og mestring</a:t>
            </a:r>
          </a:p>
        </p:txBody>
      </p:sp>
      <p:sp>
        <p:nvSpPr>
          <p:cNvPr id="3" name="Plassholder for innhold 2">
            <a:extLst>
              <a:ext uri="{FF2B5EF4-FFF2-40B4-BE49-F238E27FC236}">
                <a16:creationId xmlns:a16="http://schemas.microsoft.com/office/drawing/2014/main" id="{44EFAFD9-4AB7-41A8-8673-15FE24A5C39F}"/>
              </a:ext>
            </a:extLst>
          </p:cNvPr>
          <p:cNvSpPr>
            <a:spLocks noGrp="1"/>
          </p:cNvSpPr>
          <p:nvPr>
            <p:ph idx="1"/>
          </p:nvPr>
        </p:nvSpPr>
        <p:spPr>
          <a:xfrm>
            <a:off x="852135" y="2198055"/>
            <a:ext cx="10515600" cy="4351337"/>
          </a:xfrm>
        </p:spPr>
        <p:txBody>
          <a:bodyPr>
            <a:normAutofit fontScale="92500" lnSpcReduction="10000"/>
          </a:bodyPr>
          <a:lstStyle/>
          <a:p>
            <a:r>
              <a:rPr lang="nb-NO"/>
              <a:t>Tilhørighet – Har jeg en plass her?</a:t>
            </a:r>
          </a:p>
          <a:p>
            <a:pPr marL="0" indent="0">
              <a:buNone/>
            </a:pPr>
            <a:r>
              <a:rPr lang="nb-NO"/>
              <a:t>	- klassemiljø, skolemiljø (fysisk, psykisk og praktisk)</a:t>
            </a:r>
          </a:p>
          <a:p>
            <a:pPr marL="0" indent="0">
              <a:buNone/>
            </a:pPr>
            <a:r>
              <a:rPr lang="nb-NO"/>
              <a:t>	- tradisjoner</a:t>
            </a:r>
          </a:p>
          <a:p>
            <a:pPr marL="0" indent="0">
              <a:buNone/>
            </a:pPr>
            <a:r>
              <a:rPr lang="nb-NO"/>
              <a:t>	- identitetsbekreftelse</a:t>
            </a:r>
          </a:p>
          <a:p>
            <a:pPr marL="0" indent="0">
              <a:buNone/>
            </a:pPr>
            <a:endParaRPr lang="nb-NO"/>
          </a:p>
          <a:p>
            <a:r>
              <a:rPr lang="nb-NO"/>
              <a:t>Trygghet – Er jeg trygg her?</a:t>
            </a:r>
          </a:p>
          <a:p>
            <a:pPr marL="0" indent="0">
              <a:buNone/>
            </a:pPr>
            <a:r>
              <a:rPr lang="nb-NO"/>
              <a:t>	- relasjonskompetanse</a:t>
            </a:r>
          </a:p>
          <a:p>
            <a:pPr marL="0" indent="0">
              <a:buNone/>
            </a:pPr>
            <a:r>
              <a:rPr lang="nb-NO"/>
              <a:t>	- traumesensitiv tilnærming</a:t>
            </a:r>
          </a:p>
          <a:p>
            <a:pPr marL="0" indent="0">
              <a:buNone/>
            </a:pPr>
            <a:r>
              <a:rPr lang="nb-NO"/>
              <a:t>	- trening i sosiale og emosjonelle ferdigheter</a:t>
            </a:r>
          </a:p>
          <a:p>
            <a:pPr marL="0" indent="0">
              <a:buNone/>
            </a:pPr>
            <a:r>
              <a:rPr lang="nb-NO"/>
              <a:t>	- TIKIS</a:t>
            </a:r>
          </a:p>
          <a:p>
            <a:pPr marL="0" indent="0">
              <a:buNone/>
            </a:pPr>
            <a:endParaRPr lang="nb-NO"/>
          </a:p>
        </p:txBody>
      </p:sp>
      <p:pic>
        <p:nvPicPr>
          <p:cNvPr id="4" name="Bilde 3">
            <a:extLst>
              <a:ext uri="{FF2B5EF4-FFF2-40B4-BE49-F238E27FC236}">
                <a16:creationId xmlns:a16="http://schemas.microsoft.com/office/drawing/2014/main" id="{FF5ED2F6-C75B-4835-B68C-A5A5E504A3FE}"/>
              </a:ext>
            </a:extLst>
          </p:cNvPr>
          <p:cNvPicPr>
            <a:picLocks noChangeAspect="1"/>
          </p:cNvPicPr>
          <p:nvPr/>
        </p:nvPicPr>
        <p:blipFill>
          <a:blip r:embed="rId3"/>
          <a:stretch>
            <a:fillRect/>
          </a:stretch>
        </p:blipFill>
        <p:spPr>
          <a:xfrm>
            <a:off x="845127" y="365760"/>
            <a:ext cx="10522608" cy="1332092"/>
          </a:xfrm>
          <a:prstGeom prst="rect">
            <a:avLst/>
          </a:prstGeom>
        </p:spPr>
      </p:pic>
      <p:pic>
        <p:nvPicPr>
          <p:cNvPr id="5" name="Bilde 4">
            <a:extLst>
              <a:ext uri="{FF2B5EF4-FFF2-40B4-BE49-F238E27FC236}">
                <a16:creationId xmlns:a16="http://schemas.microsoft.com/office/drawing/2014/main" id="{8959D72D-4A5C-D44D-8221-7CF037E06F1C}"/>
              </a:ext>
            </a:extLst>
          </p:cNvPr>
          <p:cNvPicPr>
            <a:picLocks noChangeAspect="1"/>
          </p:cNvPicPr>
          <p:nvPr/>
        </p:nvPicPr>
        <p:blipFill rotWithShape="1">
          <a:blip r:embed="rId4"/>
          <a:srcRect l="3426" t="31090" r="10190" b="14395"/>
          <a:stretch/>
        </p:blipFill>
        <p:spPr>
          <a:xfrm>
            <a:off x="7397750" y="3000696"/>
            <a:ext cx="4216400" cy="3548696"/>
          </a:xfrm>
          <a:prstGeom prst="rect">
            <a:avLst/>
          </a:prstGeom>
          <a:ln>
            <a:noFill/>
          </a:ln>
        </p:spPr>
      </p:pic>
    </p:spTree>
    <p:extLst>
      <p:ext uri="{BB962C8B-B14F-4D97-AF65-F5344CB8AC3E}">
        <p14:creationId xmlns:p14="http://schemas.microsoft.com/office/powerpoint/2010/main" val="1707356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1DC68E-045C-46A7-9E49-B13E8D3FFBAA}"/>
              </a:ext>
            </a:extLst>
          </p:cNvPr>
          <p:cNvSpPr>
            <a:spLocks noGrp="1"/>
          </p:cNvSpPr>
          <p:nvPr>
            <p:ph type="title"/>
          </p:nvPr>
        </p:nvSpPr>
        <p:spPr/>
        <p:txBody>
          <a:bodyPr/>
          <a:lstStyle/>
          <a:p>
            <a:r>
              <a:rPr lang="nb-NO" b="1"/>
              <a:t>Forebygging – </a:t>
            </a:r>
            <a:r>
              <a:rPr lang="nb-NO" sz="2200" b="1"/>
              <a:t>tilhørighet, trygghet, mening og mestring</a:t>
            </a:r>
          </a:p>
        </p:txBody>
      </p:sp>
      <p:sp>
        <p:nvSpPr>
          <p:cNvPr id="3" name="Plassholder for innhold 2">
            <a:extLst>
              <a:ext uri="{FF2B5EF4-FFF2-40B4-BE49-F238E27FC236}">
                <a16:creationId xmlns:a16="http://schemas.microsoft.com/office/drawing/2014/main" id="{44EFAFD9-4AB7-41A8-8673-15FE24A5C39F}"/>
              </a:ext>
            </a:extLst>
          </p:cNvPr>
          <p:cNvSpPr>
            <a:spLocks noGrp="1"/>
          </p:cNvSpPr>
          <p:nvPr>
            <p:ph idx="1"/>
          </p:nvPr>
        </p:nvSpPr>
        <p:spPr/>
        <p:txBody>
          <a:bodyPr>
            <a:normAutofit fontScale="92500" lnSpcReduction="20000"/>
          </a:bodyPr>
          <a:lstStyle/>
          <a:p>
            <a:pPr marL="0" indent="0">
              <a:buNone/>
            </a:pPr>
            <a:endParaRPr lang="nb-NO"/>
          </a:p>
          <a:p>
            <a:r>
              <a:rPr lang="nb-NO"/>
              <a:t>Mening – Er det vits i å lære dette? </a:t>
            </a:r>
          </a:p>
          <a:p>
            <a:pPr marL="0" indent="0">
              <a:buNone/>
            </a:pPr>
            <a:r>
              <a:rPr lang="nb-NO"/>
              <a:t>	- elevmedvirkning</a:t>
            </a:r>
          </a:p>
          <a:p>
            <a:pPr marL="0" indent="0">
              <a:buNone/>
            </a:pPr>
            <a:r>
              <a:rPr lang="nb-NO"/>
              <a:t>	- tverrfaglig undervisning</a:t>
            </a:r>
          </a:p>
          <a:p>
            <a:pPr marL="0" indent="0">
              <a:buNone/>
            </a:pPr>
            <a:r>
              <a:rPr lang="nb-NO"/>
              <a:t>	- forankring i virkeligheten</a:t>
            </a:r>
          </a:p>
          <a:p>
            <a:pPr marL="0" indent="0">
              <a:buNone/>
            </a:pPr>
            <a:endParaRPr lang="nb-NO"/>
          </a:p>
          <a:p>
            <a:r>
              <a:rPr lang="nb-NO"/>
              <a:t>Mestring – Klarer jeg dette? </a:t>
            </a:r>
          </a:p>
          <a:p>
            <a:pPr marL="0" indent="0">
              <a:buNone/>
            </a:pPr>
            <a:r>
              <a:rPr lang="nb-NO"/>
              <a:t>	- kartlegging</a:t>
            </a:r>
          </a:p>
          <a:p>
            <a:pPr marL="0" indent="0">
              <a:buNone/>
            </a:pPr>
            <a:r>
              <a:rPr lang="nb-NO"/>
              <a:t>	- tilpasset undervisning</a:t>
            </a:r>
          </a:p>
          <a:p>
            <a:pPr marL="0" indent="0">
              <a:buNone/>
            </a:pPr>
            <a:r>
              <a:rPr lang="nb-NO"/>
              <a:t>	- kreativ tilrettelegging</a:t>
            </a:r>
          </a:p>
        </p:txBody>
      </p:sp>
      <p:pic>
        <p:nvPicPr>
          <p:cNvPr id="4" name="Bilde 3">
            <a:extLst>
              <a:ext uri="{FF2B5EF4-FFF2-40B4-BE49-F238E27FC236}">
                <a16:creationId xmlns:a16="http://schemas.microsoft.com/office/drawing/2014/main" id="{33F31101-6C5E-B868-DA9B-4D9890F7995E}"/>
              </a:ext>
            </a:extLst>
          </p:cNvPr>
          <p:cNvPicPr>
            <a:picLocks noChangeAspect="1"/>
          </p:cNvPicPr>
          <p:nvPr/>
        </p:nvPicPr>
        <p:blipFill>
          <a:blip r:embed="rId3"/>
          <a:stretch>
            <a:fillRect/>
          </a:stretch>
        </p:blipFill>
        <p:spPr>
          <a:xfrm>
            <a:off x="824266" y="427970"/>
            <a:ext cx="10522608" cy="1332092"/>
          </a:xfrm>
          <a:prstGeom prst="rect">
            <a:avLst/>
          </a:prstGeom>
        </p:spPr>
      </p:pic>
      <p:pic>
        <p:nvPicPr>
          <p:cNvPr id="7" name="Bilde 6">
            <a:extLst>
              <a:ext uri="{FF2B5EF4-FFF2-40B4-BE49-F238E27FC236}">
                <a16:creationId xmlns:a16="http://schemas.microsoft.com/office/drawing/2014/main" id="{7E13844C-5341-A5A8-48BE-74ADA184E08B}"/>
              </a:ext>
            </a:extLst>
          </p:cNvPr>
          <p:cNvPicPr>
            <a:picLocks noChangeAspect="1"/>
          </p:cNvPicPr>
          <p:nvPr/>
        </p:nvPicPr>
        <p:blipFill rotWithShape="1">
          <a:blip r:embed="rId4"/>
          <a:srcRect l="11101" t="25418" r="11361" b="18589"/>
          <a:stretch/>
        </p:blipFill>
        <p:spPr>
          <a:xfrm>
            <a:off x="7175500" y="2603980"/>
            <a:ext cx="3784600" cy="3644899"/>
          </a:xfrm>
          <a:prstGeom prst="rect">
            <a:avLst/>
          </a:prstGeom>
          <a:ln>
            <a:noFill/>
          </a:ln>
        </p:spPr>
      </p:pic>
    </p:spTree>
    <p:extLst>
      <p:ext uri="{BB962C8B-B14F-4D97-AF65-F5344CB8AC3E}">
        <p14:creationId xmlns:p14="http://schemas.microsoft.com/office/powerpoint/2010/main" val="3693026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4EC992B6-652A-2F16-4B42-4A713927C861}"/>
              </a:ext>
            </a:extLst>
          </p:cNvPr>
          <p:cNvPicPr>
            <a:picLocks noGrp="1" noChangeAspect="1"/>
          </p:cNvPicPr>
          <p:nvPr>
            <p:ph idx="1"/>
          </p:nvPr>
        </p:nvPicPr>
        <p:blipFill>
          <a:blip r:embed="rId2"/>
          <a:stretch>
            <a:fillRect/>
          </a:stretch>
        </p:blipFill>
        <p:spPr>
          <a:xfrm>
            <a:off x="7069699" y="3730761"/>
            <a:ext cx="755970" cy="1170533"/>
          </a:xfrm>
          <a:prstGeom prst="rect">
            <a:avLst/>
          </a:prstGeom>
        </p:spPr>
      </p:pic>
      <p:sp>
        <p:nvSpPr>
          <p:cNvPr id="5" name="Rektangel: avrundede hjørner 4">
            <a:extLst>
              <a:ext uri="{FF2B5EF4-FFF2-40B4-BE49-F238E27FC236}">
                <a16:creationId xmlns:a16="http://schemas.microsoft.com/office/drawing/2014/main" id="{22DB745D-594A-4892-A118-45D3292F86A9}"/>
              </a:ext>
            </a:extLst>
          </p:cNvPr>
          <p:cNvSpPr/>
          <p:nvPr/>
        </p:nvSpPr>
        <p:spPr>
          <a:xfrm>
            <a:off x="542925" y="2187711"/>
            <a:ext cx="2428875" cy="154305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KUNNSKAP</a:t>
            </a:r>
          </a:p>
        </p:txBody>
      </p:sp>
      <p:sp>
        <p:nvSpPr>
          <p:cNvPr id="7" name="Rektangel: avrundede hjørner 6">
            <a:extLst>
              <a:ext uri="{FF2B5EF4-FFF2-40B4-BE49-F238E27FC236}">
                <a16:creationId xmlns:a16="http://schemas.microsoft.com/office/drawing/2014/main" id="{439FB14A-74C7-4E49-83D3-53E110E5FE50}"/>
              </a:ext>
            </a:extLst>
          </p:cNvPr>
          <p:cNvSpPr/>
          <p:nvPr/>
        </p:nvSpPr>
        <p:spPr>
          <a:xfrm>
            <a:off x="3388086" y="2136602"/>
            <a:ext cx="2428875" cy="159416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FOREBYGGING</a:t>
            </a:r>
          </a:p>
        </p:txBody>
      </p:sp>
      <p:sp>
        <p:nvSpPr>
          <p:cNvPr id="8" name="Rektangel: avrundede hjørner 7">
            <a:extLst>
              <a:ext uri="{FF2B5EF4-FFF2-40B4-BE49-F238E27FC236}">
                <a16:creationId xmlns:a16="http://schemas.microsoft.com/office/drawing/2014/main" id="{F5E709C0-DEFF-4425-B7FF-AC7C0A0B6E67}"/>
              </a:ext>
            </a:extLst>
          </p:cNvPr>
          <p:cNvSpPr/>
          <p:nvPr/>
        </p:nvSpPr>
        <p:spPr>
          <a:xfrm>
            <a:off x="6233247" y="2187711"/>
            <a:ext cx="2428875" cy="1543051"/>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REGISTRERING &amp; OVERSIKT</a:t>
            </a:r>
          </a:p>
        </p:txBody>
      </p:sp>
      <p:sp>
        <p:nvSpPr>
          <p:cNvPr id="9" name="Rektangel: avrundede hjørner 8">
            <a:extLst>
              <a:ext uri="{FF2B5EF4-FFF2-40B4-BE49-F238E27FC236}">
                <a16:creationId xmlns:a16="http://schemas.microsoft.com/office/drawing/2014/main" id="{A83D72D2-08DF-4CE9-A099-B7F8649E27A8}"/>
              </a:ext>
            </a:extLst>
          </p:cNvPr>
          <p:cNvSpPr/>
          <p:nvPr/>
        </p:nvSpPr>
        <p:spPr>
          <a:xfrm>
            <a:off x="9078408" y="2187711"/>
            <a:ext cx="2428875" cy="1545042"/>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TIDLIG INNSATS</a:t>
            </a:r>
          </a:p>
        </p:txBody>
      </p:sp>
    </p:spTree>
    <p:extLst>
      <p:ext uri="{BB962C8B-B14F-4D97-AF65-F5344CB8AC3E}">
        <p14:creationId xmlns:p14="http://schemas.microsoft.com/office/powerpoint/2010/main" val="175789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45127" y="365760"/>
            <a:ext cx="10515600" cy="1325562"/>
          </a:xfrm>
        </p:spPr>
        <p:txBody>
          <a:bodyPr anchor="ctr">
            <a:normAutofit/>
          </a:bodyPr>
          <a:lstStyle/>
          <a:p>
            <a:r>
              <a:rPr lang="nb-NO" b="1"/>
              <a:t>Registrering og oversikt</a:t>
            </a:r>
          </a:p>
        </p:txBody>
      </p:sp>
      <p:sp>
        <p:nvSpPr>
          <p:cNvPr id="3" name="Plassholder for innhold 2"/>
          <p:cNvSpPr>
            <a:spLocks noGrp="1"/>
          </p:cNvSpPr>
          <p:nvPr>
            <p:ph sz="half" idx="2"/>
          </p:nvPr>
        </p:nvSpPr>
        <p:spPr>
          <a:xfrm>
            <a:off x="6179127" y="1949988"/>
            <a:ext cx="5181600" cy="2488365"/>
          </a:xfrm>
        </p:spPr>
        <p:txBody>
          <a:bodyPr>
            <a:normAutofit/>
          </a:bodyPr>
          <a:lstStyle/>
          <a:p>
            <a:r>
              <a:rPr lang="nb-NO"/>
              <a:t>Info til foresatte om fraværsmelding</a:t>
            </a:r>
          </a:p>
          <a:p>
            <a:r>
              <a:rPr lang="nb-NO"/>
              <a:t>Rutiner som sikrer daglig fraværsføring</a:t>
            </a:r>
          </a:p>
          <a:p>
            <a:r>
              <a:rPr lang="nb-NO"/>
              <a:t>Fravær som første punkt på trinnmøter</a:t>
            </a:r>
          </a:p>
          <a:p>
            <a:r>
              <a:rPr lang="nb-NO"/>
              <a:t>Fast månedlig nærværsmøte (ledelsen)</a:t>
            </a:r>
          </a:p>
        </p:txBody>
      </p:sp>
      <p:pic>
        <p:nvPicPr>
          <p:cNvPr id="4" name="A1ADF592-A19D-46C5-A614-DB4A3647A099" descr="Untitled 34.PNG">
            <a:extLst>
              <a:ext uri="{FF2B5EF4-FFF2-40B4-BE49-F238E27FC236}">
                <a16:creationId xmlns:a16="http://schemas.microsoft.com/office/drawing/2014/main" id="{0E97145A-ADCD-CC97-760B-1D614B018B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50" t="14616" r="17182" b="7098"/>
          <a:stretch/>
        </p:blipFill>
        <p:spPr bwMode="auto">
          <a:xfrm>
            <a:off x="621898" y="1691322"/>
            <a:ext cx="5260743" cy="44463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11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4EC992B6-652A-2F16-4B42-4A713927C861}"/>
              </a:ext>
            </a:extLst>
          </p:cNvPr>
          <p:cNvPicPr>
            <a:picLocks noGrp="1" noChangeAspect="1"/>
          </p:cNvPicPr>
          <p:nvPr>
            <p:ph idx="1"/>
          </p:nvPr>
        </p:nvPicPr>
        <p:blipFill>
          <a:blip r:embed="rId2"/>
          <a:stretch>
            <a:fillRect/>
          </a:stretch>
        </p:blipFill>
        <p:spPr>
          <a:xfrm>
            <a:off x="9914860" y="3730761"/>
            <a:ext cx="755970" cy="1170533"/>
          </a:xfrm>
          <a:prstGeom prst="rect">
            <a:avLst/>
          </a:prstGeom>
        </p:spPr>
      </p:pic>
      <p:sp>
        <p:nvSpPr>
          <p:cNvPr id="5" name="Rektangel: avrundede hjørner 4">
            <a:extLst>
              <a:ext uri="{FF2B5EF4-FFF2-40B4-BE49-F238E27FC236}">
                <a16:creationId xmlns:a16="http://schemas.microsoft.com/office/drawing/2014/main" id="{22DB745D-594A-4892-A118-45D3292F86A9}"/>
              </a:ext>
            </a:extLst>
          </p:cNvPr>
          <p:cNvSpPr/>
          <p:nvPr/>
        </p:nvSpPr>
        <p:spPr>
          <a:xfrm>
            <a:off x="542925" y="2187711"/>
            <a:ext cx="2428875" cy="154305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KUNNSKAP</a:t>
            </a:r>
          </a:p>
        </p:txBody>
      </p:sp>
      <p:sp>
        <p:nvSpPr>
          <p:cNvPr id="7" name="Rektangel: avrundede hjørner 6">
            <a:extLst>
              <a:ext uri="{FF2B5EF4-FFF2-40B4-BE49-F238E27FC236}">
                <a16:creationId xmlns:a16="http://schemas.microsoft.com/office/drawing/2014/main" id="{439FB14A-74C7-4E49-83D3-53E110E5FE50}"/>
              </a:ext>
            </a:extLst>
          </p:cNvPr>
          <p:cNvSpPr/>
          <p:nvPr/>
        </p:nvSpPr>
        <p:spPr>
          <a:xfrm>
            <a:off x="3388086" y="2136602"/>
            <a:ext cx="2428875" cy="159416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FOREBYGGING</a:t>
            </a:r>
          </a:p>
        </p:txBody>
      </p:sp>
      <p:sp>
        <p:nvSpPr>
          <p:cNvPr id="8" name="Rektangel: avrundede hjørner 7">
            <a:extLst>
              <a:ext uri="{FF2B5EF4-FFF2-40B4-BE49-F238E27FC236}">
                <a16:creationId xmlns:a16="http://schemas.microsoft.com/office/drawing/2014/main" id="{F5E709C0-DEFF-4425-B7FF-AC7C0A0B6E67}"/>
              </a:ext>
            </a:extLst>
          </p:cNvPr>
          <p:cNvSpPr/>
          <p:nvPr/>
        </p:nvSpPr>
        <p:spPr>
          <a:xfrm>
            <a:off x="6233247" y="2187711"/>
            <a:ext cx="2428875" cy="1543051"/>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REGISTRERING &amp; OVERSIKT</a:t>
            </a:r>
          </a:p>
        </p:txBody>
      </p:sp>
      <p:sp>
        <p:nvSpPr>
          <p:cNvPr id="9" name="Rektangel: avrundede hjørner 8">
            <a:extLst>
              <a:ext uri="{FF2B5EF4-FFF2-40B4-BE49-F238E27FC236}">
                <a16:creationId xmlns:a16="http://schemas.microsoft.com/office/drawing/2014/main" id="{A83D72D2-08DF-4CE9-A099-B7F8649E27A8}"/>
              </a:ext>
            </a:extLst>
          </p:cNvPr>
          <p:cNvSpPr/>
          <p:nvPr/>
        </p:nvSpPr>
        <p:spPr>
          <a:xfrm>
            <a:off x="9078408" y="2187711"/>
            <a:ext cx="2428875" cy="1545042"/>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orbel" panose="020B0503020204020204"/>
                <a:ea typeface="+mn-ea"/>
                <a:cs typeface="+mn-cs"/>
              </a:rPr>
              <a:t>TIDLIG INNSATS</a:t>
            </a:r>
          </a:p>
        </p:txBody>
      </p:sp>
    </p:spTree>
    <p:extLst>
      <p:ext uri="{BB962C8B-B14F-4D97-AF65-F5344CB8AC3E}">
        <p14:creationId xmlns:p14="http://schemas.microsoft.com/office/powerpoint/2010/main" val="274392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8664288" y="4004470"/>
            <a:ext cx="1883786" cy="4351337"/>
          </a:xfrm>
        </p:spPr>
        <p:txBody>
          <a:bodyPr>
            <a:normAutofit/>
          </a:bodyPr>
          <a:lstStyle/>
          <a:p>
            <a:endParaRPr lang="nb-NO" sz="2400"/>
          </a:p>
        </p:txBody>
      </p:sp>
      <p:sp>
        <p:nvSpPr>
          <p:cNvPr id="4" name="Plassholder for innhold 3">
            <a:extLst>
              <a:ext uri="{FF2B5EF4-FFF2-40B4-BE49-F238E27FC236}">
                <a16:creationId xmlns:a16="http://schemas.microsoft.com/office/drawing/2014/main" id="{B48FA51B-E282-4DC0-A672-5CFAFDDB5959}"/>
              </a:ext>
            </a:extLst>
          </p:cNvPr>
          <p:cNvSpPr>
            <a:spLocks noGrp="1"/>
          </p:cNvSpPr>
          <p:nvPr>
            <p:ph sz="half" idx="2"/>
          </p:nvPr>
        </p:nvSpPr>
        <p:spPr>
          <a:xfrm>
            <a:off x="1417834" y="1828802"/>
            <a:ext cx="4852066" cy="4351337"/>
          </a:xfrm>
        </p:spPr>
        <p:txBody>
          <a:bodyPr>
            <a:normAutofit/>
          </a:bodyPr>
          <a:lstStyle/>
          <a:p>
            <a:pPr marL="0" indent="0">
              <a:buNone/>
            </a:pPr>
            <a:r>
              <a:rPr lang="nb-NO" sz="4000"/>
              <a:t>Hvis en skole forplikter seg til å gi </a:t>
            </a:r>
            <a:r>
              <a:rPr lang="nb-NO" sz="4000" i="1" u="sng"/>
              <a:t>rett hjelp </a:t>
            </a:r>
          </a:p>
          <a:p>
            <a:pPr marL="0" indent="0">
              <a:buNone/>
            </a:pPr>
            <a:r>
              <a:rPr lang="nb-NO" sz="4000" i="1" u="sng"/>
              <a:t>til rett tid</a:t>
            </a:r>
            <a:r>
              <a:rPr lang="nb-NO" sz="4000" i="1"/>
              <a:t>, </a:t>
            </a:r>
            <a:r>
              <a:rPr lang="nb-NO" sz="4000"/>
              <a:t>hvor mange alvorlige saker kan man da forebygge?</a:t>
            </a:r>
          </a:p>
          <a:p>
            <a:endParaRPr lang="nb-NO"/>
          </a:p>
        </p:txBody>
      </p:sp>
      <p:pic>
        <p:nvPicPr>
          <p:cNvPr id="6" name="Bilde 5">
            <a:extLst>
              <a:ext uri="{FF2B5EF4-FFF2-40B4-BE49-F238E27FC236}">
                <a16:creationId xmlns:a16="http://schemas.microsoft.com/office/drawing/2014/main" id="{2F9590C9-F197-76C4-10C6-84B18FD3C8FE}"/>
              </a:ext>
            </a:extLst>
          </p:cNvPr>
          <p:cNvPicPr>
            <a:picLocks noChangeAspect="1"/>
          </p:cNvPicPr>
          <p:nvPr/>
        </p:nvPicPr>
        <p:blipFill rotWithShape="1">
          <a:blip r:embed="rId3"/>
          <a:srcRect t="1024" r="24124"/>
          <a:stretch/>
        </p:blipFill>
        <p:spPr>
          <a:xfrm>
            <a:off x="7159943" y="1387266"/>
            <a:ext cx="4628429" cy="4764988"/>
          </a:xfrm>
          <a:prstGeom prst="rect">
            <a:avLst/>
          </a:prstGeom>
          <a:ln>
            <a:noFill/>
          </a:ln>
        </p:spPr>
      </p:pic>
    </p:spTree>
    <p:extLst>
      <p:ext uri="{BB962C8B-B14F-4D97-AF65-F5344CB8AC3E}">
        <p14:creationId xmlns:p14="http://schemas.microsoft.com/office/powerpoint/2010/main" val="2966752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 skjermbilde, Font&#10;&#10;Innhold generert av kunstig intelligens kan være feil.">
            <a:extLst>
              <a:ext uri="{FF2B5EF4-FFF2-40B4-BE49-F238E27FC236}">
                <a16:creationId xmlns:a16="http://schemas.microsoft.com/office/drawing/2014/main" id="{8D24F462-8C06-7D39-7931-552BB6DFAE71}"/>
              </a:ext>
            </a:extLst>
          </p:cNvPr>
          <p:cNvPicPr>
            <a:picLocks noChangeAspect="1"/>
          </p:cNvPicPr>
          <p:nvPr/>
        </p:nvPicPr>
        <p:blipFill>
          <a:blip r:embed="rId3"/>
          <a:stretch>
            <a:fillRect/>
          </a:stretch>
        </p:blipFill>
        <p:spPr>
          <a:xfrm>
            <a:off x="1603704" y="890947"/>
            <a:ext cx="8193837" cy="4802936"/>
          </a:xfrm>
          <a:prstGeom prst="rect">
            <a:avLst/>
          </a:prstGeom>
        </p:spPr>
      </p:pic>
      <p:sp>
        <p:nvSpPr>
          <p:cNvPr id="5" name="Ellipse 4">
            <a:extLst>
              <a:ext uri="{FF2B5EF4-FFF2-40B4-BE49-F238E27FC236}">
                <a16:creationId xmlns:a16="http://schemas.microsoft.com/office/drawing/2014/main" id="{84BD3552-08FC-A13B-1602-8E4EC4C80321}"/>
              </a:ext>
            </a:extLst>
          </p:cNvPr>
          <p:cNvSpPr/>
          <p:nvPr/>
        </p:nvSpPr>
        <p:spPr>
          <a:xfrm>
            <a:off x="7596231" y="4666290"/>
            <a:ext cx="4140161" cy="1499962"/>
          </a:xfrm>
          <a:prstGeom prst="ellipse">
            <a:avLst/>
          </a:prstGeom>
          <a:solidFill>
            <a:schemeClr val="bg1"/>
          </a:solidFill>
          <a:ln w="57150">
            <a:solidFill>
              <a:schemeClr val="accent2"/>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1400"/>
              <a:t>10 % fravær (gyldig eller ugyldig)</a:t>
            </a:r>
          </a:p>
          <a:p>
            <a:pPr algn="ctr"/>
            <a:r>
              <a:rPr lang="nb-NO" sz="1400"/>
              <a:t>Gjentakende enkelttimer</a:t>
            </a:r>
          </a:p>
          <a:p>
            <a:pPr algn="ctr"/>
            <a:r>
              <a:rPr lang="nb-NO" sz="1400"/>
              <a:t>Gjentakende forsentkomming</a:t>
            </a:r>
          </a:p>
          <a:p>
            <a:pPr algn="ctr"/>
            <a:r>
              <a:rPr lang="nb-NO" sz="1400"/>
              <a:t>Til stede på skolen, men ikke i timen</a:t>
            </a:r>
          </a:p>
        </p:txBody>
      </p:sp>
    </p:spTree>
    <p:extLst>
      <p:ext uri="{BB962C8B-B14F-4D97-AF65-F5344CB8AC3E}">
        <p14:creationId xmlns:p14="http://schemas.microsoft.com/office/powerpoint/2010/main" val="279445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innhold 3">
            <a:extLst>
              <a:ext uri="{FF2B5EF4-FFF2-40B4-BE49-F238E27FC236}">
                <a16:creationId xmlns:a16="http://schemas.microsoft.com/office/drawing/2014/main" id="{CBA45CF1-2525-FDB4-9839-4B6B8C112168}"/>
              </a:ext>
            </a:extLst>
          </p:cNvPr>
          <p:cNvSpPr txBox="1">
            <a:spLocks noGrp="1"/>
          </p:cNvSpPr>
          <p:nvPr>
            <p:ph idx="1"/>
          </p:nvPr>
        </p:nvSpPr>
        <p:spPr>
          <a:xfrm>
            <a:off x="1059134" y="2086620"/>
            <a:ext cx="10515600" cy="3164456"/>
          </a:xfrm>
          <a:prstGeom prst="rect">
            <a:avLst/>
          </a:prstGeom>
          <a:solidFill>
            <a:schemeClr val="bg1"/>
          </a:solidFill>
        </p:spPr>
        <p:txBody>
          <a:bodyPr wrap="square" rtlCol="0">
            <a:spAutoFit/>
          </a:bodyPr>
          <a:lstStyle/>
          <a:p>
            <a:pPr algn="l"/>
            <a:endParaRPr lang="nb-NO">
              <a:latin typeface="+mn-lt"/>
            </a:endParaRPr>
          </a:p>
          <a:p>
            <a:pPr marL="0" indent="0">
              <a:buNone/>
            </a:pPr>
            <a:r>
              <a:rPr lang="nb-NO" sz="2700">
                <a:solidFill>
                  <a:srgbClr val="36657A"/>
                </a:solidFill>
              </a:rPr>
              <a:t>OPPGAVE: </a:t>
            </a:r>
          </a:p>
          <a:p>
            <a:pPr marL="0" indent="0">
              <a:buNone/>
            </a:pPr>
            <a:r>
              <a:rPr lang="nb-NO" sz="2700">
                <a:solidFill>
                  <a:srgbClr val="36657A"/>
                </a:solidFill>
              </a:rPr>
              <a:t>Snakk sammen om tiltakstrappen. </a:t>
            </a:r>
          </a:p>
          <a:p>
            <a:pPr marL="0" indent="0">
              <a:buNone/>
            </a:pPr>
            <a:r>
              <a:rPr lang="nb-NO" sz="2700">
                <a:solidFill>
                  <a:srgbClr val="36657A"/>
                </a:solidFill>
              </a:rPr>
              <a:t>Hvilket/ hvilke trinn i trappen er mest utfordrende? Hvorfor?</a:t>
            </a:r>
          </a:p>
          <a:p>
            <a:pPr marL="0" indent="0">
              <a:buNone/>
            </a:pPr>
            <a:r>
              <a:rPr lang="nb-NO" sz="2700">
                <a:solidFill>
                  <a:srgbClr val="36657A"/>
                </a:solidFill>
              </a:rPr>
              <a:t>Hvordan kan teamet samarbeide om å lykkes med </a:t>
            </a:r>
          </a:p>
          <a:p>
            <a:pPr marL="0" indent="0">
              <a:buNone/>
            </a:pPr>
            <a:r>
              <a:rPr lang="nb-NO" sz="2700" i="1" u="sng">
                <a:solidFill>
                  <a:srgbClr val="36657A"/>
                </a:solidFill>
              </a:rPr>
              <a:t>tidlig nok </a:t>
            </a:r>
            <a:r>
              <a:rPr lang="nb-NO" sz="2700">
                <a:solidFill>
                  <a:srgbClr val="36657A"/>
                </a:solidFill>
              </a:rPr>
              <a:t>innsats?</a:t>
            </a:r>
          </a:p>
        </p:txBody>
      </p:sp>
      <p:pic>
        <p:nvPicPr>
          <p:cNvPr id="5" name="Bilde 4">
            <a:extLst>
              <a:ext uri="{FF2B5EF4-FFF2-40B4-BE49-F238E27FC236}">
                <a16:creationId xmlns:a16="http://schemas.microsoft.com/office/drawing/2014/main" id="{7095B388-00FD-13D2-747F-E74EA4F5C29E}"/>
              </a:ext>
            </a:extLst>
          </p:cNvPr>
          <p:cNvPicPr>
            <a:picLocks noChangeAspect="1"/>
          </p:cNvPicPr>
          <p:nvPr/>
        </p:nvPicPr>
        <p:blipFill rotWithShape="1">
          <a:blip r:embed="rId2"/>
          <a:srcRect r="8134" b="15389"/>
          <a:stretch/>
        </p:blipFill>
        <p:spPr>
          <a:xfrm>
            <a:off x="9413824" y="4267230"/>
            <a:ext cx="2398426" cy="2209012"/>
          </a:xfrm>
          <a:prstGeom prst="rect">
            <a:avLst/>
          </a:prstGeom>
        </p:spPr>
      </p:pic>
    </p:spTree>
    <p:extLst>
      <p:ext uri="{BB962C8B-B14F-4D97-AF65-F5344CB8AC3E}">
        <p14:creationId xmlns:p14="http://schemas.microsoft.com/office/powerpoint/2010/main" val="2167286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94105" y="802955"/>
            <a:ext cx="4977976" cy="1454051"/>
          </a:xfrm>
        </p:spPr>
        <p:txBody>
          <a:bodyPr>
            <a:normAutofit/>
          </a:bodyPr>
          <a:lstStyle/>
          <a:p>
            <a:r>
              <a:rPr lang="nb-NO" b="1">
                <a:solidFill>
                  <a:srgbClr val="36657A"/>
                </a:solidFill>
              </a:rPr>
              <a:t>Verktøy i </a:t>
            </a:r>
            <a:r>
              <a:rPr lang="nb-NO" b="1"/>
              <a:t>nærværsskolen</a:t>
            </a:r>
          </a:p>
        </p:txBody>
      </p:sp>
      <p:sp>
        <p:nvSpPr>
          <p:cNvPr id="3" name="Plassholder for innhold 2"/>
          <p:cNvSpPr>
            <a:spLocks noGrp="1"/>
          </p:cNvSpPr>
          <p:nvPr>
            <p:ph idx="1"/>
          </p:nvPr>
        </p:nvSpPr>
        <p:spPr>
          <a:xfrm>
            <a:off x="6090574" y="2421682"/>
            <a:ext cx="4977578" cy="3639289"/>
          </a:xfrm>
        </p:spPr>
        <p:txBody>
          <a:bodyPr anchor="ctr">
            <a:normAutofit/>
          </a:bodyPr>
          <a:lstStyle/>
          <a:p>
            <a:pPr marL="457200" indent="-457200">
              <a:buFont typeface="Wingdings" pitchFamily="34" charset="0"/>
              <a:buChar char="v"/>
            </a:pPr>
            <a:r>
              <a:rPr lang="nb-NO" sz="2700">
                <a:solidFill>
                  <a:srgbClr val="000000"/>
                </a:solidFill>
              </a:rPr>
              <a:t>«Trinn for trinn» - 	lærermanual</a:t>
            </a:r>
            <a:endParaRPr lang="nb-NO"/>
          </a:p>
          <a:p>
            <a:pPr marL="457200" indent="-457200">
              <a:buFont typeface="Wingdings" pitchFamily="34" charset="0"/>
              <a:buChar char="v"/>
            </a:pPr>
            <a:r>
              <a:rPr lang="nb-NO" sz="2700">
                <a:solidFill>
                  <a:srgbClr val="000000"/>
                </a:solidFill>
              </a:rPr>
              <a:t>Mal for telefonsamtale</a:t>
            </a:r>
          </a:p>
          <a:p>
            <a:pPr marL="457200" indent="-457200">
              <a:buFont typeface="Wingdings" pitchFamily="34" charset="0"/>
              <a:buChar char="v"/>
            </a:pPr>
            <a:r>
              <a:rPr lang="nb-NO" sz="2700">
                <a:solidFill>
                  <a:srgbClr val="000000"/>
                </a:solidFill>
              </a:rPr>
              <a:t>Mal for samarbeidsmøter</a:t>
            </a:r>
          </a:p>
          <a:p>
            <a:pPr marL="457200" indent="-457200">
              <a:buFont typeface="Wingdings" pitchFamily="18" charset="2"/>
              <a:buChar char="v"/>
            </a:pPr>
            <a:r>
              <a:rPr lang="nb-NO" sz="2700">
                <a:solidFill>
                  <a:srgbClr val="000000"/>
                </a:solidFill>
              </a:rPr>
              <a:t>Kartleggingsverktøy</a:t>
            </a:r>
          </a:p>
          <a:p>
            <a:pPr marL="457200" indent="-457200">
              <a:buFont typeface="Wingdings" pitchFamily="18" charset="2"/>
              <a:buChar char="v"/>
            </a:pPr>
            <a:r>
              <a:rPr lang="nb-NO" sz="2700">
                <a:solidFill>
                  <a:srgbClr val="000000"/>
                </a:solidFill>
              </a:rPr>
              <a:t>Tiltaksbank</a:t>
            </a:r>
          </a:p>
          <a:p>
            <a:pPr marL="0" indent="0">
              <a:buNone/>
            </a:pPr>
            <a:endParaRPr lang="nb-NO" sz="2000">
              <a:solidFill>
                <a:srgbClr val="000000"/>
              </a:solidFill>
            </a:endParaRPr>
          </a:p>
        </p:txBody>
      </p:sp>
      <p:pic>
        <p:nvPicPr>
          <p:cNvPr id="4" name="Bilde 3">
            <a:extLst>
              <a:ext uri="{FF2B5EF4-FFF2-40B4-BE49-F238E27FC236}">
                <a16:creationId xmlns:a16="http://schemas.microsoft.com/office/drawing/2014/main" id="{AA70DD45-6E02-6A79-51BB-596186800EB6}"/>
              </a:ext>
            </a:extLst>
          </p:cNvPr>
          <p:cNvPicPr>
            <a:picLocks noChangeAspect="1"/>
          </p:cNvPicPr>
          <p:nvPr/>
        </p:nvPicPr>
        <p:blipFill>
          <a:blip r:embed="rId3"/>
          <a:stretch>
            <a:fillRect/>
          </a:stretch>
        </p:blipFill>
        <p:spPr>
          <a:xfrm>
            <a:off x="1119919" y="1734416"/>
            <a:ext cx="4132311" cy="3741983"/>
          </a:xfrm>
          <a:prstGeom prst="rect">
            <a:avLst/>
          </a:prstGeom>
          <a:ln>
            <a:noFill/>
          </a:ln>
        </p:spPr>
      </p:pic>
    </p:spTree>
    <p:extLst>
      <p:ext uri="{BB962C8B-B14F-4D97-AF65-F5344CB8AC3E}">
        <p14:creationId xmlns:p14="http://schemas.microsoft.com/office/powerpoint/2010/main" val="1284788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899A73-0CB1-4A51-B75B-3108AAA21C18}"/>
              </a:ext>
            </a:extLst>
          </p:cNvPr>
          <p:cNvSpPr>
            <a:spLocks noGrp="1"/>
          </p:cNvSpPr>
          <p:nvPr>
            <p:ph type="title"/>
          </p:nvPr>
        </p:nvSpPr>
        <p:spPr>
          <a:xfrm>
            <a:off x="1059873" y="2766219"/>
            <a:ext cx="10515600" cy="1325562"/>
          </a:xfrm>
        </p:spPr>
        <p:txBody>
          <a:bodyPr>
            <a:normAutofit/>
          </a:bodyPr>
          <a:lstStyle/>
          <a:p>
            <a:r>
              <a:rPr lang="nb-NO" sz="7500" b="1"/>
              <a:t>«STIAN»</a:t>
            </a:r>
          </a:p>
        </p:txBody>
      </p:sp>
      <p:pic>
        <p:nvPicPr>
          <p:cNvPr id="4" name="Bilde 3">
            <a:extLst>
              <a:ext uri="{FF2B5EF4-FFF2-40B4-BE49-F238E27FC236}">
                <a16:creationId xmlns:a16="http://schemas.microsoft.com/office/drawing/2014/main" id="{8E3A5723-CF78-B85F-7183-9EC543722BCC}"/>
              </a:ext>
            </a:extLst>
          </p:cNvPr>
          <p:cNvPicPr>
            <a:picLocks noChangeAspect="1"/>
          </p:cNvPicPr>
          <p:nvPr/>
        </p:nvPicPr>
        <p:blipFill rotWithShape="1">
          <a:blip r:embed="rId3"/>
          <a:srcRect t="16394" r="21625" b="15847"/>
          <a:stretch/>
        </p:blipFill>
        <p:spPr>
          <a:xfrm>
            <a:off x="6902289" y="1633928"/>
            <a:ext cx="3800688" cy="4646951"/>
          </a:xfrm>
          <a:prstGeom prst="rect">
            <a:avLst/>
          </a:prstGeom>
          <a:ln>
            <a:noFill/>
          </a:ln>
        </p:spPr>
      </p:pic>
    </p:spTree>
    <p:extLst>
      <p:ext uri="{BB962C8B-B14F-4D97-AF65-F5344CB8AC3E}">
        <p14:creationId xmlns:p14="http://schemas.microsoft.com/office/powerpoint/2010/main" val="382104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a:t>Holdning i møte med foresatte</a:t>
            </a:r>
          </a:p>
        </p:txBody>
      </p:sp>
      <p:sp>
        <p:nvSpPr>
          <p:cNvPr id="3" name="Plassholder for innhold 2"/>
          <p:cNvSpPr>
            <a:spLocks noGrp="1"/>
          </p:cNvSpPr>
          <p:nvPr>
            <p:ph idx="1"/>
          </p:nvPr>
        </p:nvSpPr>
        <p:spPr/>
        <p:txBody>
          <a:bodyPr/>
          <a:lstStyle/>
          <a:p>
            <a:pPr marL="0" indent="0">
              <a:buNone/>
            </a:pPr>
            <a:endParaRPr lang="nb-NO" i="1"/>
          </a:p>
          <a:p>
            <a:pPr marL="0" indent="0">
              <a:buNone/>
            </a:pPr>
            <a:r>
              <a:rPr lang="nb-NO" sz="2400" i="1"/>
              <a:t>«Det er foreldrene sitt ansvar å få ungen på skolen. Det er først når eleven </a:t>
            </a:r>
          </a:p>
          <a:p>
            <a:pPr marL="0" indent="0">
              <a:buNone/>
            </a:pPr>
            <a:r>
              <a:rPr lang="nb-NO" sz="2400" i="1"/>
              <a:t>kommer at vi kan gjøre noe».</a:t>
            </a:r>
          </a:p>
          <a:p>
            <a:pPr marL="0" indent="0">
              <a:buNone/>
            </a:pPr>
            <a:endParaRPr lang="nb-NO" sz="2400" i="1"/>
          </a:p>
          <a:p>
            <a:pPr marL="0" indent="0">
              <a:buNone/>
            </a:pPr>
            <a:r>
              <a:rPr lang="nb-NO" sz="2400" i="1"/>
              <a:t>«Foreldrene gjør nok sitt beste for å få barnet sitt på skolen. Dersom de </a:t>
            </a:r>
          </a:p>
          <a:p>
            <a:pPr marL="0" indent="0">
              <a:buNone/>
            </a:pPr>
            <a:r>
              <a:rPr lang="nb-NO" sz="2400" i="1"/>
              <a:t>ikke lykkes, trenger de vår støtte for å klare det».</a:t>
            </a:r>
          </a:p>
          <a:p>
            <a:pPr marL="0" indent="0">
              <a:buNone/>
            </a:pPr>
            <a:endParaRPr lang="nb-NO" i="1"/>
          </a:p>
          <a:p>
            <a:pPr marL="0" indent="0">
              <a:buNone/>
            </a:pPr>
            <a:r>
              <a:rPr lang="nb-NO" sz="2700" b="1">
                <a:solidFill>
                  <a:schemeClr val="accent2">
                    <a:lumMod val="60000"/>
                    <a:lumOff val="40000"/>
                  </a:schemeClr>
                </a:solidFill>
              </a:rPr>
              <a:t>forståelse – empati – støtte – tillit – respekt </a:t>
            </a:r>
          </a:p>
          <a:p>
            <a:pPr marL="0" indent="0">
              <a:buNone/>
            </a:pPr>
            <a:endParaRPr lang="nb-NO"/>
          </a:p>
        </p:txBody>
      </p:sp>
    </p:spTree>
    <p:extLst>
      <p:ext uri="{BB962C8B-B14F-4D97-AF65-F5344CB8AC3E}">
        <p14:creationId xmlns:p14="http://schemas.microsoft.com/office/powerpoint/2010/main" val="64785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208997ED-5C01-4BC5-A2DE-DD3844FC7483}"/>
              </a:ext>
            </a:extLst>
          </p:cNvPr>
          <p:cNvSpPr/>
          <p:nvPr/>
        </p:nvSpPr>
        <p:spPr>
          <a:xfrm>
            <a:off x="1364099" y="4535907"/>
            <a:ext cx="1952238" cy="161382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1400">
                <a:solidFill>
                  <a:schemeClr val="tx1"/>
                </a:solidFill>
              </a:rPr>
              <a:t>Stian er ny i området. Han har ikke blitt kjent med noen ennå og går ikke på noen fritidsaktiviteter. </a:t>
            </a:r>
          </a:p>
        </p:txBody>
      </p:sp>
      <p:sp>
        <p:nvSpPr>
          <p:cNvPr id="8" name="Rektangel 7">
            <a:extLst>
              <a:ext uri="{FF2B5EF4-FFF2-40B4-BE49-F238E27FC236}">
                <a16:creationId xmlns:a16="http://schemas.microsoft.com/office/drawing/2014/main" id="{F3DA379B-4E97-4B57-84BE-07590DE0EFFD}"/>
              </a:ext>
            </a:extLst>
          </p:cNvPr>
          <p:cNvSpPr/>
          <p:nvPr/>
        </p:nvSpPr>
        <p:spPr>
          <a:xfrm>
            <a:off x="1350534" y="1546416"/>
            <a:ext cx="2046079" cy="2475849"/>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1400">
                <a:solidFill>
                  <a:schemeClr val="tx1"/>
                </a:solidFill>
              </a:rPr>
              <a:t>Stian synes mye skolearbeid er kjedelig, men kan jobbe godt dersom temaet interesserer ham. </a:t>
            </a:r>
          </a:p>
          <a:p>
            <a:pPr algn="ctr"/>
            <a:endParaRPr lang="nb-NO" sz="1400">
              <a:solidFill>
                <a:schemeClr val="tx1"/>
              </a:solidFill>
            </a:endParaRPr>
          </a:p>
          <a:p>
            <a:pPr algn="ctr"/>
            <a:r>
              <a:rPr lang="nb-NO" sz="1400">
                <a:solidFill>
                  <a:schemeClr val="tx1"/>
                </a:solidFill>
              </a:rPr>
              <a:t>Stian har liten tillit til voksne. Han føler ikke at lærerne liker ham. </a:t>
            </a:r>
          </a:p>
        </p:txBody>
      </p:sp>
      <p:sp>
        <p:nvSpPr>
          <p:cNvPr id="9" name="Rektangel 8">
            <a:extLst>
              <a:ext uri="{FF2B5EF4-FFF2-40B4-BE49-F238E27FC236}">
                <a16:creationId xmlns:a16="http://schemas.microsoft.com/office/drawing/2014/main" id="{07827CEF-EBD2-4E04-98CC-A796958A75DD}"/>
              </a:ext>
            </a:extLst>
          </p:cNvPr>
          <p:cNvSpPr/>
          <p:nvPr/>
        </p:nvSpPr>
        <p:spPr>
          <a:xfrm>
            <a:off x="8960019" y="1662610"/>
            <a:ext cx="1952238" cy="176639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1400">
                <a:solidFill>
                  <a:schemeClr val="tx1"/>
                </a:solidFill>
              </a:rPr>
              <a:t>Stian sovner sent og sover dårlig. </a:t>
            </a:r>
          </a:p>
          <a:p>
            <a:pPr algn="ctr"/>
            <a:endParaRPr lang="nb-NO" sz="1400">
              <a:solidFill>
                <a:schemeClr val="tx1"/>
              </a:solidFill>
            </a:endParaRPr>
          </a:p>
          <a:p>
            <a:pPr algn="ctr"/>
            <a:r>
              <a:rPr lang="nb-NO" sz="1400">
                <a:solidFill>
                  <a:schemeClr val="tx1"/>
                </a:solidFill>
              </a:rPr>
              <a:t>Mor strever med å sette grenser for skjerm og å holde på leggetider.</a:t>
            </a:r>
          </a:p>
        </p:txBody>
      </p:sp>
      <p:sp>
        <p:nvSpPr>
          <p:cNvPr id="10" name="Rektangel 9">
            <a:extLst>
              <a:ext uri="{FF2B5EF4-FFF2-40B4-BE49-F238E27FC236}">
                <a16:creationId xmlns:a16="http://schemas.microsoft.com/office/drawing/2014/main" id="{08897730-F1F1-4F5D-B735-3931E0E67DA1}"/>
              </a:ext>
            </a:extLst>
          </p:cNvPr>
          <p:cNvSpPr/>
          <p:nvPr/>
        </p:nvSpPr>
        <p:spPr>
          <a:xfrm>
            <a:off x="8900409" y="4535907"/>
            <a:ext cx="1952238" cy="984603"/>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b-NO" sz="1400">
              <a:solidFill>
                <a:schemeClr val="tx1"/>
              </a:solidFill>
            </a:endParaRPr>
          </a:p>
          <a:p>
            <a:pPr algn="ctr"/>
            <a:endParaRPr lang="nb-NO" sz="1400">
              <a:solidFill>
                <a:schemeClr val="tx1"/>
              </a:solidFill>
            </a:endParaRPr>
          </a:p>
          <a:p>
            <a:pPr algn="ctr"/>
            <a:r>
              <a:rPr lang="nb-NO" sz="1400">
                <a:solidFill>
                  <a:schemeClr val="tx1"/>
                </a:solidFill>
              </a:rPr>
              <a:t>Stian er  sjenert og introvert. </a:t>
            </a:r>
          </a:p>
          <a:p>
            <a:pPr algn="ctr"/>
            <a:endParaRPr lang="nb-NO" sz="1400">
              <a:solidFill>
                <a:schemeClr val="tx1"/>
              </a:solidFill>
            </a:endParaRPr>
          </a:p>
          <a:p>
            <a:pPr algn="ctr"/>
            <a:endParaRPr lang="nb-NO" sz="1400">
              <a:solidFill>
                <a:schemeClr val="tx1"/>
              </a:solidFill>
            </a:endParaRPr>
          </a:p>
        </p:txBody>
      </p:sp>
      <p:cxnSp>
        <p:nvCxnSpPr>
          <p:cNvPr id="5" name="Rett linje 4">
            <a:extLst>
              <a:ext uri="{FF2B5EF4-FFF2-40B4-BE49-F238E27FC236}">
                <a16:creationId xmlns:a16="http://schemas.microsoft.com/office/drawing/2014/main" id="{4D734929-0E48-4EB6-9B81-228FD22D49EA}"/>
              </a:ext>
            </a:extLst>
          </p:cNvPr>
          <p:cNvCxnSpPr>
            <a:cxnSpLocks/>
            <a:stCxn id="3" idx="3"/>
          </p:cNvCxnSpPr>
          <p:nvPr/>
        </p:nvCxnSpPr>
        <p:spPr>
          <a:xfrm flipV="1">
            <a:off x="3316337" y="4829175"/>
            <a:ext cx="942930" cy="51364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ett linje 6">
            <a:extLst>
              <a:ext uri="{FF2B5EF4-FFF2-40B4-BE49-F238E27FC236}">
                <a16:creationId xmlns:a16="http://schemas.microsoft.com/office/drawing/2014/main" id="{F824B072-15CF-44C7-BD30-D44D3B41AADA}"/>
              </a:ext>
            </a:extLst>
          </p:cNvPr>
          <p:cNvCxnSpPr>
            <a:cxnSpLocks/>
          </p:cNvCxnSpPr>
          <p:nvPr/>
        </p:nvCxnSpPr>
        <p:spPr>
          <a:xfrm>
            <a:off x="3396613" y="2322094"/>
            <a:ext cx="782378" cy="1662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D8BBBE5A-41A2-4350-B510-3604C7251D2E}"/>
              </a:ext>
            </a:extLst>
          </p:cNvPr>
          <p:cNvCxnSpPr>
            <a:cxnSpLocks/>
            <a:stCxn id="10" idx="1"/>
          </p:cNvCxnSpPr>
          <p:nvPr/>
        </p:nvCxnSpPr>
        <p:spPr>
          <a:xfrm flipH="1" flipV="1">
            <a:off x="8017089" y="4717097"/>
            <a:ext cx="883320" cy="311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EF7D9577-58C5-4041-A00C-26C7A5C7EAF1}"/>
              </a:ext>
            </a:extLst>
          </p:cNvPr>
          <p:cNvCxnSpPr>
            <a:cxnSpLocks/>
          </p:cNvCxnSpPr>
          <p:nvPr/>
        </p:nvCxnSpPr>
        <p:spPr>
          <a:xfrm flipH="1">
            <a:off x="7983331" y="2140903"/>
            <a:ext cx="976688" cy="181191"/>
          </a:xfrm>
          <a:prstGeom prst="line">
            <a:avLst/>
          </a:prstGeom>
        </p:spPr>
        <p:style>
          <a:lnRef idx="1">
            <a:schemeClr val="accent1"/>
          </a:lnRef>
          <a:fillRef idx="0">
            <a:schemeClr val="accent1"/>
          </a:fillRef>
          <a:effectRef idx="0">
            <a:schemeClr val="accent1"/>
          </a:effectRef>
          <a:fontRef idx="minor">
            <a:schemeClr val="tx1"/>
          </a:fontRef>
        </p:style>
      </p:cxnSp>
      <p:sp>
        <p:nvSpPr>
          <p:cNvPr id="4" name="Plassholder for innhold 3">
            <a:extLst>
              <a:ext uri="{FF2B5EF4-FFF2-40B4-BE49-F238E27FC236}">
                <a16:creationId xmlns:a16="http://schemas.microsoft.com/office/drawing/2014/main" id="{8A3AE92A-AAB0-47B6-8E18-B9439D7BA4D5}"/>
              </a:ext>
            </a:extLst>
          </p:cNvPr>
          <p:cNvSpPr>
            <a:spLocks noGrp="1"/>
          </p:cNvSpPr>
          <p:nvPr>
            <p:ph idx="1"/>
          </p:nvPr>
        </p:nvSpPr>
        <p:spPr>
          <a:xfrm>
            <a:off x="1130877" y="-2569528"/>
            <a:ext cx="9537123" cy="1208856"/>
          </a:xfrm>
        </p:spPr>
        <p:txBody>
          <a:bodyPr/>
          <a:lstStyle/>
          <a:p>
            <a:pPr marL="0" indent="0">
              <a:buNone/>
            </a:pPr>
            <a:endParaRPr lang="nb-NO"/>
          </a:p>
        </p:txBody>
      </p:sp>
      <p:pic>
        <p:nvPicPr>
          <p:cNvPr id="6" name="Bilde 5">
            <a:extLst>
              <a:ext uri="{FF2B5EF4-FFF2-40B4-BE49-F238E27FC236}">
                <a16:creationId xmlns:a16="http://schemas.microsoft.com/office/drawing/2014/main" id="{D545692C-28EC-4801-ABCD-5BDC8B1B482C}"/>
              </a:ext>
            </a:extLst>
          </p:cNvPr>
          <p:cNvPicPr>
            <a:picLocks noChangeAspect="1"/>
          </p:cNvPicPr>
          <p:nvPr/>
        </p:nvPicPr>
        <p:blipFill>
          <a:blip r:embed="rId3"/>
          <a:stretch>
            <a:fillRect/>
          </a:stretch>
        </p:blipFill>
        <p:spPr>
          <a:xfrm>
            <a:off x="4178991" y="1546416"/>
            <a:ext cx="3838098" cy="3974094"/>
          </a:xfrm>
          <a:prstGeom prst="rect">
            <a:avLst/>
          </a:prstGeom>
        </p:spPr>
      </p:pic>
    </p:spTree>
    <p:extLst>
      <p:ext uri="{BB962C8B-B14F-4D97-AF65-F5344CB8AC3E}">
        <p14:creationId xmlns:p14="http://schemas.microsoft.com/office/powerpoint/2010/main" val="260309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8F5E31-0404-D2D7-8427-35C4E1F0143F}"/>
              </a:ext>
            </a:extLst>
          </p:cNvPr>
          <p:cNvSpPr>
            <a:spLocks noGrp="1"/>
          </p:cNvSpPr>
          <p:nvPr>
            <p:ph type="title"/>
          </p:nvPr>
        </p:nvSpPr>
        <p:spPr/>
        <p:txBody>
          <a:bodyPr/>
          <a:lstStyle/>
          <a:p>
            <a:r>
              <a:rPr lang="nb-NO"/>
              <a:t>Valg av tiltak</a:t>
            </a:r>
          </a:p>
        </p:txBody>
      </p:sp>
      <p:sp>
        <p:nvSpPr>
          <p:cNvPr id="3" name="Plassholder for innhold 2">
            <a:extLst>
              <a:ext uri="{FF2B5EF4-FFF2-40B4-BE49-F238E27FC236}">
                <a16:creationId xmlns:a16="http://schemas.microsoft.com/office/drawing/2014/main" id="{69D6F669-9C0D-AC1A-B544-91C9469C3134}"/>
              </a:ext>
            </a:extLst>
          </p:cNvPr>
          <p:cNvSpPr>
            <a:spLocks noGrp="1"/>
          </p:cNvSpPr>
          <p:nvPr>
            <p:ph idx="1"/>
          </p:nvPr>
        </p:nvSpPr>
        <p:spPr/>
        <p:txBody>
          <a:bodyPr/>
          <a:lstStyle/>
          <a:p>
            <a:r>
              <a:rPr lang="nb-NO"/>
              <a:t>Tiltaket skal knyttes direkte til analysefunn (sirkelmodellen)</a:t>
            </a:r>
          </a:p>
          <a:p>
            <a:r>
              <a:rPr lang="nb-NO"/>
              <a:t>Elevstemmen er viktig!</a:t>
            </a:r>
          </a:p>
          <a:p>
            <a:r>
              <a:rPr lang="nb-NO"/>
              <a:t>Velg realistiske og målbare tiltak</a:t>
            </a:r>
          </a:p>
          <a:p>
            <a:r>
              <a:rPr lang="nb-NO"/>
              <a:t>Tenk «utenfor boksen»</a:t>
            </a:r>
          </a:p>
          <a:p>
            <a:r>
              <a:rPr lang="nb-NO"/>
              <a:t>Avklar hvem som er ansvarlig</a:t>
            </a:r>
          </a:p>
          <a:p>
            <a:endParaRPr lang="nb-NO"/>
          </a:p>
        </p:txBody>
      </p:sp>
    </p:spTree>
    <p:extLst>
      <p:ext uri="{BB962C8B-B14F-4D97-AF65-F5344CB8AC3E}">
        <p14:creationId xmlns:p14="http://schemas.microsoft.com/office/powerpoint/2010/main" val="664209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1E5A2D2-0EF5-BA65-A99B-11EFFEEF7D96}"/>
              </a:ext>
            </a:extLst>
          </p:cNvPr>
          <p:cNvSpPr/>
          <p:nvPr/>
        </p:nvSpPr>
        <p:spPr>
          <a:xfrm>
            <a:off x="1169233" y="4162005"/>
            <a:ext cx="2128603" cy="1789090"/>
          </a:xfrm>
          <a:prstGeom prst="rect">
            <a:avLst/>
          </a:prstGeom>
          <a:ln>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nb-NO"/>
              <a:t>Kartlegge fritidsinteresser i klassen</a:t>
            </a:r>
          </a:p>
          <a:p>
            <a:pPr marL="285750" indent="-285750">
              <a:buFont typeface="Arial" panose="020B0604020202020204" pitchFamily="34" charset="0"/>
              <a:buChar char="•"/>
            </a:pPr>
            <a:r>
              <a:rPr lang="nb-NO"/>
              <a:t>Stian starter på e-sport</a:t>
            </a:r>
          </a:p>
        </p:txBody>
      </p:sp>
      <p:sp>
        <p:nvSpPr>
          <p:cNvPr id="7" name="Rektangel 6">
            <a:extLst>
              <a:ext uri="{FF2B5EF4-FFF2-40B4-BE49-F238E27FC236}">
                <a16:creationId xmlns:a16="http://schemas.microsoft.com/office/drawing/2014/main" id="{C8A73BA5-65CD-DFB4-E539-FE5EA71FAC24}"/>
              </a:ext>
            </a:extLst>
          </p:cNvPr>
          <p:cNvSpPr/>
          <p:nvPr/>
        </p:nvSpPr>
        <p:spPr>
          <a:xfrm>
            <a:off x="8894164" y="4069302"/>
            <a:ext cx="1933731" cy="1789090"/>
          </a:xfrm>
          <a:prstGeom prst="rect">
            <a:avLst/>
          </a:prstGeom>
          <a:ln>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nb-NO"/>
              <a:t>Spillgruppe i storefri</a:t>
            </a:r>
          </a:p>
          <a:p>
            <a:pPr marL="285750" indent="-285750">
              <a:buFont typeface="Arial" panose="020B0604020202020204" pitchFamily="34" charset="0"/>
              <a:buChar char="•"/>
            </a:pPr>
            <a:r>
              <a:rPr lang="nb-NO"/>
              <a:t>Stian velger læringspartner</a:t>
            </a:r>
          </a:p>
        </p:txBody>
      </p:sp>
      <p:sp>
        <p:nvSpPr>
          <p:cNvPr id="8" name="Rektangel 7">
            <a:extLst>
              <a:ext uri="{FF2B5EF4-FFF2-40B4-BE49-F238E27FC236}">
                <a16:creationId xmlns:a16="http://schemas.microsoft.com/office/drawing/2014/main" id="{9FFB7BC3-EBE4-D4AB-6CEC-D9A2F3877104}"/>
              </a:ext>
            </a:extLst>
          </p:cNvPr>
          <p:cNvSpPr/>
          <p:nvPr/>
        </p:nvSpPr>
        <p:spPr>
          <a:xfrm>
            <a:off x="8894165" y="1402170"/>
            <a:ext cx="2363448" cy="2026830"/>
          </a:xfrm>
          <a:prstGeom prst="rect">
            <a:avLst/>
          </a:prstGeom>
          <a:ln>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nb-NO"/>
              <a:t>Mobilhotell på natta</a:t>
            </a:r>
          </a:p>
          <a:p>
            <a:pPr marL="285750" indent="-285750">
              <a:buFont typeface="Arial" panose="020B0604020202020204" pitchFamily="34" charset="0"/>
              <a:buChar char="•"/>
            </a:pPr>
            <a:r>
              <a:rPr lang="nb-NO"/>
              <a:t>Mor til foreldreveiledning på «Familiens hus»</a:t>
            </a:r>
          </a:p>
        </p:txBody>
      </p:sp>
      <p:sp>
        <p:nvSpPr>
          <p:cNvPr id="9" name="Rektangel 8">
            <a:extLst>
              <a:ext uri="{FF2B5EF4-FFF2-40B4-BE49-F238E27FC236}">
                <a16:creationId xmlns:a16="http://schemas.microsoft.com/office/drawing/2014/main" id="{BF356D14-CE64-7C9D-D403-CACBC68D657B}"/>
              </a:ext>
            </a:extLst>
          </p:cNvPr>
          <p:cNvSpPr/>
          <p:nvPr/>
        </p:nvSpPr>
        <p:spPr>
          <a:xfrm>
            <a:off x="1064302" y="1402170"/>
            <a:ext cx="2233533" cy="1789090"/>
          </a:xfrm>
          <a:prstGeom prst="rect">
            <a:avLst/>
          </a:prstGeom>
          <a:ln>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nb-NO"/>
              <a:t>Kartlegge faglig interesse</a:t>
            </a:r>
          </a:p>
          <a:p>
            <a:pPr marL="285750" indent="-285750">
              <a:buFont typeface="Arial" panose="020B0604020202020204" pitchFamily="34" charset="0"/>
              <a:buChar char="•"/>
            </a:pPr>
            <a:r>
              <a:rPr lang="nb-NO"/>
              <a:t>Relasjonsbygging med kontaktlærer</a:t>
            </a:r>
          </a:p>
        </p:txBody>
      </p:sp>
      <p:pic>
        <p:nvPicPr>
          <p:cNvPr id="33" name="Bilde 32">
            <a:extLst>
              <a:ext uri="{FF2B5EF4-FFF2-40B4-BE49-F238E27FC236}">
                <a16:creationId xmlns:a16="http://schemas.microsoft.com/office/drawing/2014/main" id="{BEA371F5-D00E-4E2B-92E0-B2A1D2BCC89F}"/>
              </a:ext>
            </a:extLst>
          </p:cNvPr>
          <p:cNvPicPr>
            <a:picLocks noChangeAspect="1"/>
          </p:cNvPicPr>
          <p:nvPr/>
        </p:nvPicPr>
        <p:blipFill>
          <a:blip r:embed="rId3"/>
          <a:stretch>
            <a:fillRect/>
          </a:stretch>
        </p:blipFill>
        <p:spPr>
          <a:xfrm>
            <a:off x="3738702" y="3000819"/>
            <a:ext cx="4714596" cy="2271878"/>
          </a:xfrm>
          <a:prstGeom prst="rect">
            <a:avLst/>
          </a:prstGeom>
        </p:spPr>
      </p:pic>
      <p:cxnSp>
        <p:nvCxnSpPr>
          <p:cNvPr id="11" name="Rett linje 10">
            <a:extLst>
              <a:ext uri="{FF2B5EF4-FFF2-40B4-BE49-F238E27FC236}">
                <a16:creationId xmlns:a16="http://schemas.microsoft.com/office/drawing/2014/main" id="{8A410112-9BB7-F21B-4F90-CD515821A8EC}"/>
              </a:ext>
            </a:extLst>
          </p:cNvPr>
          <p:cNvCxnSpPr>
            <a:cxnSpLocks/>
          </p:cNvCxnSpPr>
          <p:nvPr/>
        </p:nvCxnSpPr>
        <p:spPr>
          <a:xfrm>
            <a:off x="3082210" y="2864106"/>
            <a:ext cx="709535" cy="21236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Rett linje 14">
            <a:extLst>
              <a:ext uri="{FF2B5EF4-FFF2-40B4-BE49-F238E27FC236}">
                <a16:creationId xmlns:a16="http://schemas.microsoft.com/office/drawing/2014/main" id="{18954857-9FF1-5EF2-E7E6-CB9684F5917D}"/>
              </a:ext>
            </a:extLst>
          </p:cNvPr>
          <p:cNvCxnSpPr>
            <a:cxnSpLocks/>
          </p:cNvCxnSpPr>
          <p:nvPr/>
        </p:nvCxnSpPr>
        <p:spPr>
          <a:xfrm flipV="1">
            <a:off x="8400255" y="2956545"/>
            <a:ext cx="659567" cy="227976"/>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Rett linje 12">
            <a:extLst>
              <a:ext uri="{FF2B5EF4-FFF2-40B4-BE49-F238E27FC236}">
                <a16:creationId xmlns:a16="http://schemas.microsoft.com/office/drawing/2014/main" id="{353F804A-A3E9-1188-596F-D2FA3B7D3C0B}"/>
              </a:ext>
            </a:extLst>
          </p:cNvPr>
          <p:cNvCxnSpPr>
            <a:cxnSpLocks/>
          </p:cNvCxnSpPr>
          <p:nvPr/>
        </p:nvCxnSpPr>
        <p:spPr>
          <a:xfrm>
            <a:off x="8279689" y="4873083"/>
            <a:ext cx="751401" cy="3839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Rett linje 13">
            <a:extLst>
              <a:ext uri="{FF2B5EF4-FFF2-40B4-BE49-F238E27FC236}">
                <a16:creationId xmlns:a16="http://schemas.microsoft.com/office/drawing/2014/main" id="{715D1935-1B53-8A55-FF99-5C09F0A1CFB4}"/>
              </a:ext>
            </a:extLst>
          </p:cNvPr>
          <p:cNvCxnSpPr>
            <a:cxnSpLocks/>
          </p:cNvCxnSpPr>
          <p:nvPr/>
        </p:nvCxnSpPr>
        <p:spPr>
          <a:xfrm flipV="1">
            <a:off x="3157160" y="5163015"/>
            <a:ext cx="723624" cy="33581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008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A7EDB45D-E91E-8A85-02AD-19475D9274A6}"/>
              </a:ext>
            </a:extLst>
          </p:cNvPr>
          <p:cNvGraphicFramePr>
            <a:graphicFrameLocks noGrp="1"/>
          </p:cNvGraphicFramePr>
          <p:nvPr>
            <p:extLst>
              <p:ext uri="{D42A27DB-BD31-4B8C-83A1-F6EECF244321}">
                <p14:modId xmlns:p14="http://schemas.microsoft.com/office/powerpoint/2010/main" val="1273207331"/>
              </p:ext>
            </p:extLst>
          </p:nvPr>
        </p:nvGraphicFramePr>
        <p:xfrm>
          <a:off x="1658769" y="1972865"/>
          <a:ext cx="8874462" cy="2912270"/>
        </p:xfrm>
        <a:graphic>
          <a:graphicData uri="http://schemas.openxmlformats.org/drawingml/2006/table">
            <a:tbl>
              <a:tblPr firstRow="1" firstCol="1" bandRow="1"/>
              <a:tblGrid>
                <a:gridCol w="5756223">
                  <a:extLst>
                    <a:ext uri="{9D8B030D-6E8A-4147-A177-3AD203B41FA5}">
                      <a16:colId xmlns:a16="http://schemas.microsoft.com/office/drawing/2014/main" val="2596532154"/>
                    </a:ext>
                  </a:extLst>
                </a:gridCol>
                <a:gridCol w="1888761">
                  <a:extLst>
                    <a:ext uri="{9D8B030D-6E8A-4147-A177-3AD203B41FA5}">
                      <a16:colId xmlns:a16="http://schemas.microsoft.com/office/drawing/2014/main" val="746390209"/>
                    </a:ext>
                  </a:extLst>
                </a:gridCol>
                <a:gridCol w="1229478">
                  <a:extLst>
                    <a:ext uri="{9D8B030D-6E8A-4147-A177-3AD203B41FA5}">
                      <a16:colId xmlns:a16="http://schemas.microsoft.com/office/drawing/2014/main" val="3033657783"/>
                    </a:ext>
                  </a:extLst>
                </a:gridCol>
              </a:tblGrid>
              <a:tr h="364424">
                <a:tc>
                  <a:txBody>
                    <a:bodyPr/>
                    <a:lstStyle/>
                    <a:p>
                      <a:pPr>
                        <a:lnSpc>
                          <a:spcPct val="107000"/>
                        </a:lnSpc>
                        <a:spcAft>
                          <a:spcPts val="800"/>
                        </a:spcAft>
                      </a:pPr>
                      <a:r>
                        <a:rPr lang="nb-NO" sz="2000" b="1" kern="100">
                          <a:effectLst/>
                          <a:latin typeface="+mn-lt"/>
                          <a:ea typeface="Aptos" panose="020B0004020202020204" pitchFamily="34" charset="0"/>
                          <a:cs typeface="Times New Roman" panose="02020603050405020304" pitchFamily="18" charset="0"/>
                        </a:rPr>
                        <a:t>Tiltak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b="1" kern="100">
                          <a:effectLst/>
                          <a:latin typeface="+mn-lt"/>
                          <a:ea typeface="Aptos" panose="020B0004020202020204" pitchFamily="34" charset="0"/>
                          <a:cs typeface="Times New Roman" panose="02020603050405020304" pitchFamily="18" charset="0"/>
                        </a:rPr>
                        <a:t>Ansvarlig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b="1" kern="100">
                          <a:effectLst/>
                          <a:latin typeface="+mn-lt"/>
                          <a:ea typeface="Aptos" panose="020B0004020202020204" pitchFamily="34" charset="0"/>
                          <a:cs typeface="Times New Roman" panose="02020603050405020304" pitchFamily="18" charset="0"/>
                        </a:rPr>
                        <a:t>Dato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0466849"/>
                  </a:ext>
                </a:extLst>
              </a:tr>
              <a:tr h="362863">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Kartlegge faglig interesse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Kontaktlærer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solidFill>
                            <a:schemeClr val="tx1"/>
                          </a:solidFill>
                          <a:effectLst/>
                          <a:latin typeface="+mn-lt"/>
                          <a:ea typeface="Aptos" panose="020B0004020202020204" pitchFamily="34" charset="0"/>
                          <a:cs typeface="Times New Roman" panose="02020603050405020304" pitchFamily="18" charset="0"/>
                        </a:rPr>
                        <a:t> uke 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6281280"/>
                  </a:ext>
                </a:extLst>
              </a:tr>
              <a:tr h="362863">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Relasjonsbyggingstid («banking-time») med lærer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Kontaktlærer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solidFill>
                            <a:schemeClr val="tx1"/>
                          </a:solidFill>
                          <a:effectLst/>
                          <a:latin typeface="+mn-lt"/>
                          <a:ea typeface="Aptos" panose="020B0004020202020204" pitchFamily="34" charset="0"/>
                          <a:cs typeface="Times New Roman" panose="02020603050405020304" pitchFamily="18" charset="0"/>
                        </a:rPr>
                        <a:t> uke 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709328"/>
                  </a:ext>
                </a:extLst>
              </a:tr>
              <a:tr h="364424">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Spillgruppe i storefri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Miljøarbeider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solidFill>
                            <a:schemeClr val="tx1"/>
                          </a:solidFill>
                          <a:effectLst/>
                          <a:latin typeface="+mn-lt"/>
                          <a:ea typeface="Aptos" panose="020B0004020202020204" pitchFamily="34" charset="0"/>
                          <a:cs typeface="Times New Roman" panose="02020603050405020304" pitchFamily="18" charset="0"/>
                        </a:rPr>
                        <a:t> uke 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8395244"/>
                  </a:ext>
                </a:extLst>
              </a:tr>
              <a:tr h="364424">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Mobilhotell om natta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Stian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solidFill>
                            <a:schemeClr val="tx1"/>
                          </a:solidFill>
                          <a:effectLst/>
                          <a:latin typeface="+mn-lt"/>
                          <a:ea typeface="Aptos" panose="020B0004020202020204" pitchFamily="34" charset="0"/>
                          <a:cs typeface="Times New Roman" panose="02020603050405020304" pitchFamily="18" charset="0"/>
                        </a:rPr>
                        <a:t> uke 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5960986"/>
                  </a:ext>
                </a:extLst>
              </a:tr>
              <a:tr h="364424">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Ta kontakt med e-</a:t>
                      </a:r>
                      <a:r>
                        <a:rPr lang="nb-NO" sz="2000" kern="100" err="1">
                          <a:effectLst/>
                          <a:latin typeface="+mn-lt"/>
                          <a:ea typeface="Aptos" panose="020B0004020202020204" pitchFamily="34" charset="0"/>
                          <a:cs typeface="Times New Roman" panose="02020603050405020304" pitchFamily="18" charset="0"/>
                        </a:rPr>
                        <a:t>sportgruppa</a:t>
                      </a:r>
                      <a:endParaRPr lang="nb-NO" sz="2000" kern="10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Mor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solidFill>
                            <a:schemeClr val="tx1"/>
                          </a:solidFill>
                          <a:effectLst/>
                          <a:latin typeface="+mn-lt"/>
                          <a:ea typeface="Aptos" panose="020B0004020202020204" pitchFamily="34" charset="0"/>
                          <a:cs typeface="Times New Roman" panose="02020603050405020304" pitchFamily="18" charset="0"/>
                        </a:rPr>
                        <a:t> uke 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4956311"/>
                  </a:ext>
                </a:extLst>
              </a:tr>
              <a:tr h="364424">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Foreldreveiledning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Mor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solidFill>
                            <a:schemeClr val="tx1"/>
                          </a:solidFill>
                          <a:effectLst/>
                          <a:latin typeface="+mn-lt"/>
                          <a:ea typeface="Aptos" panose="020B0004020202020204" pitchFamily="34" charset="0"/>
                          <a:cs typeface="Times New Roman" panose="02020603050405020304" pitchFamily="18" charset="0"/>
                        </a:rPr>
                        <a:t> uke 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8629832"/>
                  </a:ext>
                </a:extLst>
              </a:tr>
              <a:tr h="364424">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Ønske om læringspartnere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effectLst/>
                          <a:latin typeface="+mn-lt"/>
                          <a:ea typeface="Aptos" panose="020B0004020202020204" pitchFamily="34" charset="0"/>
                          <a:cs typeface="Times New Roman" panose="02020603050405020304" pitchFamily="18" charset="0"/>
                        </a:rPr>
                        <a:t> Stian &amp; </a:t>
                      </a:r>
                      <a:r>
                        <a:rPr lang="nb-NO" sz="2000" kern="100" err="1">
                          <a:effectLst/>
                          <a:latin typeface="+mn-lt"/>
                          <a:ea typeface="Aptos" panose="020B0004020202020204" pitchFamily="34" charset="0"/>
                          <a:cs typeface="Times New Roman" panose="02020603050405020304" pitchFamily="18" charset="0"/>
                        </a:rPr>
                        <a:t>k.lærer</a:t>
                      </a:r>
                      <a:endParaRPr lang="nb-NO" sz="2000" kern="10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nb-NO" sz="2000" kern="100">
                          <a:solidFill>
                            <a:schemeClr val="tx1"/>
                          </a:solidFill>
                          <a:effectLst/>
                          <a:latin typeface="+mn-lt"/>
                          <a:ea typeface="Aptos" panose="020B0004020202020204" pitchFamily="34" charset="0"/>
                          <a:cs typeface="Times New Roman" panose="02020603050405020304" pitchFamily="18" charset="0"/>
                        </a:rPr>
                        <a:t> uke 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9324925"/>
                  </a:ext>
                </a:extLst>
              </a:tr>
            </a:tbl>
          </a:graphicData>
        </a:graphic>
      </p:graphicFrame>
    </p:spTree>
    <p:extLst>
      <p:ext uri="{BB962C8B-B14F-4D97-AF65-F5344CB8AC3E}">
        <p14:creationId xmlns:p14="http://schemas.microsoft.com/office/powerpoint/2010/main" val="4226066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3397731" y="1799127"/>
            <a:ext cx="1969477" cy="2057400"/>
          </a:xfrm>
          <a:prstGeom prst="ellipse">
            <a:avLst/>
          </a:prstGeom>
          <a:ln w="76200">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2200"/>
              <a:t>ANALYSE</a:t>
            </a:r>
          </a:p>
        </p:txBody>
      </p:sp>
      <p:sp>
        <p:nvSpPr>
          <p:cNvPr id="7" name="Ellipse 6"/>
          <p:cNvSpPr/>
          <p:nvPr/>
        </p:nvSpPr>
        <p:spPr>
          <a:xfrm>
            <a:off x="4885593" y="4111869"/>
            <a:ext cx="1969477" cy="2057400"/>
          </a:xfrm>
          <a:prstGeom prst="ellipse">
            <a:avLst/>
          </a:prstGeom>
          <a:ln w="76200">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2200"/>
              <a:t>EVALU-</a:t>
            </a:r>
          </a:p>
          <a:p>
            <a:pPr algn="ctr"/>
            <a:r>
              <a:rPr lang="nb-NO" sz="2200"/>
              <a:t>ERING</a:t>
            </a:r>
          </a:p>
        </p:txBody>
      </p:sp>
      <p:sp>
        <p:nvSpPr>
          <p:cNvPr id="8" name="Ellipse 7"/>
          <p:cNvSpPr/>
          <p:nvPr/>
        </p:nvSpPr>
        <p:spPr>
          <a:xfrm>
            <a:off x="6476636" y="1799127"/>
            <a:ext cx="1969477" cy="2057400"/>
          </a:xfrm>
          <a:prstGeom prst="ellipse">
            <a:avLst/>
          </a:prstGeom>
          <a:ln w="76200">
            <a:solidFill>
              <a:srgbClr val="CC33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2200"/>
              <a:t>TILTAKS-</a:t>
            </a:r>
          </a:p>
          <a:p>
            <a:pPr algn="ctr"/>
            <a:r>
              <a:rPr lang="nb-NO" sz="2200"/>
              <a:t>PLAN</a:t>
            </a:r>
          </a:p>
        </p:txBody>
      </p:sp>
      <p:sp>
        <p:nvSpPr>
          <p:cNvPr id="11" name="Bøyd pil 10"/>
          <p:cNvSpPr/>
          <p:nvPr/>
        </p:nvSpPr>
        <p:spPr>
          <a:xfrm rot="9385370">
            <a:off x="7028533" y="4251195"/>
            <a:ext cx="1264997" cy="997048"/>
          </a:xfrm>
          <a:prstGeom prst="bentArrow">
            <a:avLst>
              <a:gd name="adj1" fmla="val 25000"/>
              <a:gd name="adj2" fmla="val 24647"/>
              <a:gd name="adj3" fmla="val 25000"/>
              <a:gd name="adj4" fmla="val 43750"/>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b-NO" sz="900">
              <a:solidFill>
                <a:schemeClr val="tx1"/>
              </a:solidFill>
            </a:endParaRPr>
          </a:p>
        </p:txBody>
      </p:sp>
      <p:sp>
        <p:nvSpPr>
          <p:cNvPr id="12" name="Bøyd pil 11"/>
          <p:cNvSpPr/>
          <p:nvPr/>
        </p:nvSpPr>
        <p:spPr>
          <a:xfrm rot="2168022">
            <a:off x="5289424" y="1142706"/>
            <a:ext cx="1264997" cy="997048"/>
          </a:xfrm>
          <a:prstGeom prst="bentArrow">
            <a:avLst>
              <a:gd name="adj1" fmla="val 25000"/>
              <a:gd name="adj2" fmla="val 24647"/>
              <a:gd name="adj3" fmla="val 25000"/>
              <a:gd name="adj4" fmla="val 43750"/>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b-NO" sz="900">
              <a:solidFill>
                <a:schemeClr val="tx1"/>
              </a:solidFill>
            </a:endParaRPr>
          </a:p>
        </p:txBody>
      </p:sp>
      <p:sp>
        <p:nvSpPr>
          <p:cNvPr id="13" name="Bøyd pil 12"/>
          <p:cNvSpPr/>
          <p:nvPr/>
        </p:nvSpPr>
        <p:spPr>
          <a:xfrm rot="15661481">
            <a:off x="3356328" y="4175360"/>
            <a:ext cx="1264997" cy="997048"/>
          </a:xfrm>
          <a:prstGeom prst="bentArrow">
            <a:avLst>
              <a:gd name="adj1" fmla="val 25000"/>
              <a:gd name="adj2" fmla="val 24647"/>
              <a:gd name="adj3" fmla="val 25000"/>
              <a:gd name="adj4" fmla="val 43750"/>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b-NO" sz="900">
              <a:solidFill>
                <a:schemeClr val="tx1"/>
              </a:solidFill>
            </a:endParaRPr>
          </a:p>
        </p:txBody>
      </p:sp>
    </p:spTree>
    <p:extLst>
      <p:ext uri="{BB962C8B-B14F-4D97-AF65-F5344CB8AC3E}">
        <p14:creationId xmlns:p14="http://schemas.microsoft.com/office/powerpoint/2010/main" val="25847850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916695CF-ABAF-5362-17E7-6703807CFE6A}"/>
              </a:ext>
            </a:extLst>
          </p:cNvPr>
          <p:cNvPicPr>
            <a:picLocks noChangeAspect="1"/>
          </p:cNvPicPr>
          <p:nvPr/>
        </p:nvPicPr>
        <p:blipFill>
          <a:blip r:embed="rId3"/>
          <a:stretch>
            <a:fillRect/>
          </a:stretch>
        </p:blipFill>
        <p:spPr>
          <a:xfrm>
            <a:off x="7800960" y="2279974"/>
            <a:ext cx="4093167" cy="4351337"/>
          </a:xfrm>
          <a:prstGeom prst="rect">
            <a:avLst/>
          </a:prstGeom>
          <a:ln>
            <a:noFill/>
          </a:ln>
        </p:spPr>
      </p:pic>
      <p:sp>
        <p:nvSpPr>
          <p:cNvPr id="2" name="Tittel 1"/>
          <p:cNvSpPr>
            <a:spLocks noGrp="1"/>
          </p:cNvSpPr>
          <p:nvPr>
            <p:ph type="title"/>
          </p:nvPr>
        </p:nvSpPr>
        <p:spPr>
          <a:xfrm>
            <a:off x="1378527" y="408651"/>
            <a:ext cx="10515600" cy="1325562"/>
          </a:xfrm>
        </p:spPr>
        <p:txBody>
          <a:bodyPr>
            <a:normAutofit/>
          </a:bodyPr>
          <a:lstStyle/>
          <a:p>
            <a:r>
              <a:rPr lang="nb-NO" b="1"/>
              <a:t>Hva krever Nærværsskolen av deg?</a:t>
            </a:r>
          </a:p>
        </p:txBody>
      </p:sp>
      <p:sp>
        <p:nvSpPr>
          <p:cNvPr id="3" name="Plassholder for innhold 2"/>
          <p:cNvSpPr>
            <a:spLocks noGrp="1"/>
          </p:cNvSpPr>
          <p:nvPr>
            <p:ph idx="1"/>
          </p:nvPr>
        </p:nvSpPr>
        <p:spPr>
          <a:xfrm>
            <a:off x="1249940" y="1734213"/>
            <a:ext cx="6949181" cy="4351337"/>
          </a:xfrm>
        </p:spPr>
        <p:txBody>
          <a:bodyPr>
            <a:normAutofit fontScale="92500"/>
          </a:bodyPr>
          <a:lstStyle/>
          <a:p>
            <a:pPr>
              <a:buFont typeface="Arial" panose="020B0604020202020204" pitchFamily="34" charset="0"/>
              <a:buChar char="•"/>
            </a:pPr>
            <a:r>
              <a:rPr lang="nb-NO"/>
              <a:t>Sørg for nøyaktig registrering av fravær fra første dag</a:t>
            </a:r>
          </a:p>
          <a:p>
            <a:pPr>
              <a:buFont typeface="Arial" panose="020B0604020202020204" pitchFamily="34" charset="0"/>
              <a:buChar char="•"/>
            </a:pPr>
            <a:r>
              <a:rPr lang="nb-NO"/>
              <a:t>Lær deg tiltakstappa og heng den synlig på arbeidsplassen</a:t>
            </a:r>
          </a:p>
          <a:p>
            <a:pPr>
              <a:buFont typeface="Arial" panose="020B0604020202020204" pitchFamily="34" charset="0"/>
              <a:buChar char="•"/>
            </a:pPr>
            <a:r>
              <a:rPr lang="nb-NO"/>
              <a:t>Ha med deg ferske fraværstall til trinnmøtene</a:t>
            </a:r>
          </a:p>
          <a:p>
            <a:pPr>
              <a:buFont typeface="Arial" panose="020B0604020202020204" pitchFamily="34" charset="0"/>
              <a:buChar char="•"/>
            </a:pPr>
            <a:r>
              <a:rPr lang="nb-NO"/>
              <a:t>Drøft bekymring med gode kollegaer</a:t>
            </a:r>
          </a:p>
          <a:p>
            <a:pPr>
              <a:buFont typeface="Arial" panose="020B0604020202020204" pitchFamily="34" charset="0"/>
              <a:buChar char="•"/>
            </a:pPr>
            <a:r>
              <a:rPr lang="nb-NO"/>
              <a:t>Benytt verktøy og støttemateriell </a:t>
            </a:r>
          </a:p>
          <a:p>
            <a:pPr>
              <a:buFont typeface="Arial" panose="020B0604020202020204" pitchFamily="34" charset="0"/>
              <a:buChar char="•"/>
            </a:pPr>
            <a:r>
              <a:rPr lang="nb-NO"/>
              <a:t>Be leder eller rådgiver om hjelp hvis noe blir vanskelig</a:t>
            </a:r>
          </a:p>
          <a:p>
            <a:pPr marL="0" indent="0">
              <a:buNone/>
            </a:pPr>
            <a:r>
              <a:rPr lang="nb-NO"/>
              <a:t>	</a:t>
            </a:r>
          </a:p>
          <a:p>
            <a:pPr marL="0" indent="0">
              <a:buNone/>
            </a:pPr>
            <a:endParaRPr lang="nb-NO"/>
          </a:p>
          <a:p>
            <a:pPr marL="0" indent="0">
              <a:buNone/>
            </a:pPr>
            <a:r>
              <a:rPr lang="nb-NO" sz="3600">
                <a:solidFill>
                  <a:srgbClr val="2C8FAE"/>
                </a:solidFill>
              </a:rPr>
              <a:t>	</a:t>
            </a:r>
            <a:r>
              <a:rPr lang="nb-NO" sz="3600">
                <a:solidFill>
                  <a:srgbClr val="8BB0C7"/>
                </a:solidFill>
              </a:rPr>
              <a:t>HVER DAG TELLER!</a:t>
            </a:r>
          </a:p>
          <a:p>
            <a:pPr marL="0" indent="0">
              <a:buNone/>
            </a:pPr>
            <a:endParaRPr lang="nb-NO" sz="2700"/>
          </a:p>
          <a:p>
            <a:pPr>
              <a:buFont typeface="Arial" panose="020B0604020202020204" pitchFamily="34" charset="0"/>
              <a:buChar char="•"/>
            </a:pPr>
            <a:endParaRPr lang="nb-NO" sz="2700"/>
          </a:p>
          <a:p>
            <a:pPr marL="0" indent="0">
              <a:buNone/>
            </a:pPr>
            <a:endParaRPr lang="nb-NO"/>
          </a:p>
          <a:p>
            <a:pPr marL="0" indent="0">
              <a:buNone/>
            </a:pPr>
            <a:endParaRPr lang="nb-NO"/>
          </a:p>
          <a:p>
            <a:pPr marL="0" indent="0">
              <a:buNone/>
            </a:pPr>
            <a:endParaRPr lang="nb-NO"/>
          </a:p>
          <a:p>
            <a:pPr marL="0" indent="0">
              <a:buNone/>
            </a:pPr>
            <a:endParaRPr lang="nb-NO"/>
          </a:p>
        </p:txBody>
      </p:sp>
    </p:spTree>
    <p:extLst>
      <p:ext uri="{BB962C8B-B14F-4D97-AF65-F5344CB8AC3E}">
        <p14:creationId xmlns:p14="http://schemas.microsoft.com/office/powerpoint/2010/main" val="316351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D13382-234A-48CD-B01D-40D9273B52C6}"/>
              </a:ext>
            </a:extLst>
          </p:cNvPr>
          <p:cNvSpPr>
            <a:spLocks noGrp="1"/>
          </p:cNvSpPr>
          <p:nvPr>
            <p:ph type="title"/>
          </p:nvPr>
        </p:nvSpPr>
        <p:spPr>
          <a:xfrm>
            <a:off x="845127" y="365760"/>
            <a:ext cx="10515600" cy="1325562"/>
          </a:xfrm>
        </p:spPr>
        <p:txBody>
          <a:bodyPr anchor="ctr">
            <a:normAutofit/>
          </a:bodyPr>
          <a:lstStyle/>
          <a:p>
            <a:r>
              <a:rPr lang="nb-NO" b="1"/>
              <a:t>Husk; dere er ikke alene!</a:t>
            </a:r>
          </a:p>
        </p:txBody>
      </p:sp>
      <p:sp>
        <p:nvSpPr>
          <p:cNvPr id="3" name="Plassholder for innhold 2">
            <a:extLst>
              <a:ext uri="{FF2B5EF4-FFF2-40B4-BE49-F238E27FC236}">
                <a16:creationId xmlns:a16="http://schemas.microsoft.com/office/drawing/2014/main" id="{1E937938-0FE4-4EF2-9AA9-012509122522}"/>
              </a:ext>
            </a:extLst>
          </p:cNvPr>
          <p:cNvSpPr>
            <a:spLocks noGrp="1"/>
          </p:cNvSpPr>
          <p:nvPr>
            <p:ph sz="half" idx="1"/>
          </p:nvPr>
        </p:nvSpPr>
        <p:spPr>
          <a:xfrm>
            <a:off x="845127" y="1828802"/>
            <a:ext cx="5181600" cy="4351337"/>
          </a:xfrm>
        </p:spPr>
        <p:txBody>
          <a:bodyPr>
            <a:normAutofit/>
          </a:bodyPr>
          <a:lstStyle/>
          <a:p>
            <a:r>
              <a:rPr lang="nb-NO"/>
              <a:t>Elever og foresatte</a:t>
            </a:r>
          </a:p>
          <a:p>
            <a:r>
              <a:rPr lang="nb-NO"/>
              <a:t>Familiens nettverk </a:t>
            </a:r>
          </a:p>
          <a:p>
            <a:r>
              <a:rPr lang="nb-NO"/>
              <a:t>Helsesykepleier</a:t>
            </a:r>
          </a:p>
          <a:p>
            <a:r>
              <a:rPr lang="nb-NO"/>
              <a:t>PPT</a:t>
            </a:r>
          </a:p>
          <a:p>
            <a:r>
              <a:rPr lang="nb-NO"/>
              <a:t>Lavterskel tilbud i bydel/ kommune (Oslohjelpen, Robust)</a:t>
            </a:r>
          </a:p>
          <a:p>
            <a:r>
              <a:rPr lang="nb-NO"/>
              <a:t>BUP</a:t>
            </a:r>
          </a:p>
          <a:p>
            <a:r>
              <a:rPr lang="nb-NO"/>
              <a:t>Barneverntjeneste</a:t>
            </a:r>
          </a:p>
          <a:p>
            <a:endParaRPr lang="nb-NO"/>
          </a:p>
          <a:p>
            <a:endParaRPr lang="nb-NO"/>
          </a:p>
          <a:p>
            <a:pPr marL="0" indent="0">
              <a:buNone/>
            </a:pPr>
            <a:endParaRPr lang="nb-NO"/>
          </a:p>
        </p:txBody>
      </p:sp>
      <p:pic>
        <p:nvPicPr>
          <p:cNvPr id="4" name="Bilde 3" descr="Et bilde som inneholder illustrasjon, clip art, tegning, tegnefilm&#10;&#10;Automatisk generert beskrivelse">
            <a:extLst>
              <a:ext uri="{FF2B5EF4-FFF2-40B4-BE49-F238E27FC236}">
                <a16:creationId xmlns:a16="http://schemas.microsoft.com/office/drawing/2014/main" id="{22E6CE4F-4CAE-E9EE-18CF-6EAF3FE38A89}"/>
              </a:ext>
            </a:extLst>
          </p:cNvPr>
          <p:cNvPicPr>
            <a:picLocks noChangeAspect="1"/>
          </p:cNvPicPr>
          <p:nvPr/>
        </p:nvPicPr>
        <p:blipFill>
          <a:blip r:embed="rId2"/>
          <a:stretch>
            <a:fillRect/>
          </a:stretch>
        </p:blipFill>
        <p:spPr>
          <a:xfrm>
            <a:off x="7086728" y="1825924"/>
            <a:ext cx="4718393" cy="4586378"/>
          </a:xfrm>
          <a:prstGeom prst="rect">
            <a:avLst/>
          </a:prstGeom>
          <a:ln>
            <a:noFill/>
          </a:ln>
        </p:spPr>
      </p:pic>
    </p:spTree>
    <p:extLst>
      <p:ext uri="{BB962C8B-B14F-4D97-AF65-F5344CB8AC3E}">
        <p14:creationId xmlns:p14="http://schemas.microsoft.com/office/powerpoint/2010/main" val="3533011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ED3CEA-DB49-C9E9-0F9C-BCEBA31005F0}"/>
              </a:ext>
            </a:extLst>
          </p:cNvPr>
          <p:cNvSpPr>
            <a:spLocks noGrp="1"/>
          </p:cNvSpPr>
          <p:nvPr>
            <p:ph type="ctrTitle"/>
          </p:nvPr>
        </p:nvSpPr>
        <p:spPr/>
        <p:txBody>
          <a:bodyPr/>
          <a:lstStyle/>
          <a:p>
            <a:r>
              <a:rPr lang="nb-NO"/>
              <a:t>Nettside</a:t>
            </a:r>
          </a:p>
        </p:txBody>
      </p:sp>
    </p:spTree>
    <p:extLst>
      <p:ext uri="{BB962C8B-B14F-4D97-AF65-F5344CB8AC3E}">
        <p14:creationId xmlns:p14="http://schemas.microsoft.com/office/powerpoint/2010/main" val="2866246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tekst, skjermbilde, Font&#10;&#10;Automatisk generert beskrivelse">
            <a:extLst>
              <a:ext uri="{FF2B5EF4-FFF2-40B4-BE49-F238E27FC236}">
                <a16:creationId xmlns:a16="http://schemas.microsoft.com/office/drawing/2014/main" id="{D5CA7C02-BB55-F431-DBC2-5262E0286EC0}"/>
              </a:ext>
            </a:extLst>
          </p:cNvPr>
          <p:cNvPicPr>
            <a:picLocks noGrp="1" noChangeAspect="1"/>
          </p:cNvPicPr>
          <p:nvPr>
            <p:ph idx="1"/>
          </p:nvPr>
        </p:nvPicPr>
        <p:blipFill>
          <a:blip r:embed="rId3"/>
          <a:stretch>
            <a:fillRect/>
          </a:stretch>
        </p:blipFill>
        <p:spPr>
          <a:xfrm>
            <a:off x="3562726" y="542110"/>
            <a:ext cx="5773779" cy="5773779"/>
          </a:xfrm>
        </p:spPr>
      </p:pic>
    </p:spTree>
    <p:extLst>
      <p:ext uri="{BB962C8B-B14F-4D97-AF65-F5344CB8AC3E}">
        <p14:creationId xmlns:p14="http://schemas.microsoft.com/office/powerpoint/2010/main" val="42079681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a:xfrm>
            <a:off x="845127" y="1893572"/>
            <a:ext cx="5892462" cy="2392679"/>
          </a:xfrm>
        </p:spPr>
        <p:txBody>
          <a:bodyPr vert="horz" lIns="91440" tIns="45720" rIns="91440" bIns="45720" rtlCol="0" anchor="t">
            <a:normAutofit/>
          </a:bodyPr>
          <a:lstStyle/>
          <a:p>
            <a:pPr marL="0" indent="0">
              <a:buNone/>
            </a:pPr>
            <a:endParaRPr lang="nb-NO"/>
          </a:p>
          <a:p>
            <a:pPr marL="0" indent="0">
              <a:buNone/>
            </a:pPr>
            <a:endParaRPr lang="nb-NO"/>
          </a:p>
          <a:p>
            <a:pPr marL="0" indent="0">
              <a:buNone/>
            </a:pPr>
            <a:r>
              <a:rPr lang="nb-NO" sz="4800" b="1">
                <a:solidFill>
                  <a:srgbClr val="4E889C"/>
                </a:solidFill>
              </a:rPr>
              <a:t>Takk for oppmerksomheten!</a:t>
            </a:r>
          </a:p>
        </p:txBody>
      </p:sp>
    </p:spTree>
    <p:extLst>
      <p:ext uri="{BB962C8B-B14F-4D97-AF65-F5344CB8AC3E}">
        <p14:creationId xmlns:p14="http://schemas.microsoft.com/office/powerpoint/2010/main" val="17122119"/>
      </p:ext>
    </p:extLst>
  </p:cSld>
  <p:clrMapOvr>
    <a:masterClrMapping/>
  </p:clrMapOvr>
</p:sld>
</file>

<file path=ppt/theme/theme1.xml><?xml version="1.0" encoding="utf-8"?>
<a:theme xmlns:a="http://schemas.openxmlformats.org/drawingml/2006/main" name="Basis">
  <a:themeElements>
    <a:clrScheme name="Egendefinert 3">
      <a:dk1>
        <a:sysClr val="windowText" lastClr="000000"/>
      </a:dk1>
      <a:lt1>
        <a:sysClr val="window" lastClr="FFFFFF"/>
      </a:lt1>
      <a:dk2>
        <a:srgbClr val="242852"/>
      </a:dk2>
      <a:lt2>
        <a:srgbClr val="ACCBF9"/>
      </a:lt2>
      <a:accent1>
        <a:srgbClr val="36657A"/>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lcf76f155ced4ddcb4097134ff3c332f xmlns="7e1b27ce-18a8-45bf-a469-99d72ea9821f">
      <Terms xmlns="http://schemas.microsoft.com/office/infopath/2007/PartnerControls"/>
    </lcf76f155ced4ddcb4097134ff3c332f>
    <TaxCatchAll xmlns="dbbb80e0-930f-4cc0-a653-a32a2bd11a7b" xsi:nil="true"/>
    <_dlc_DocId xmlns="dbbb80e0-930f-4cc0-a653-a32a2bd11a7b">XZ2SMR235X74-1828633435-148121</_dlc_DocId>
    <_dlc_DocIdUrl xmlns="dbbb80e0-930f-4cc0-a653-a32a2bd11a7b">
      <Url>https://vfbno.sharepoint.com/sites/Filarkiv/_layouts/15/DocIdRedir.aspx?ID=XZ2SMR235X74-1828633435-148121</Url>
      <Description>XZ2SMR235X74-1828633435-148121</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kument" ma:contentTypeID="0x01010004EA5CF7084168408D04C6944A2A2863" ma:contentTypeVersion="19" ma:contentTypeDescription="Opprett et nytt dokument." ma:contentTypeScope="" ma:versionID="ebe24189afbd7b8fed6d3f56512ae8f5">
  <xsd:schema xmlns:xsd="http://www.w3.org/2001/XMLSchema" xmlns:xs="http://www.w3.org/2001/XMLSchema" xmlns:p="http://schemas.microsoft.com/office/2006/metadata/properties" xmlns:ns2="dbbb80e0-930f-4cc0-a653-a32a2bd11a7b" xmlns:ns3="7e1b27ce-18a8-45bf-a469-99d72ea9821f" xmlns:ns4="http://schemas.microsoft.com/sharepoint/v4" targetNamespace="http://schemas.microsoft.com/office/2006/metadata/properties" ma:root="true" ma:fieldsID="49fbf9130b7f73716db25c83df8ed53e" ns2:_="" ns3:_="" ns4:_="">
    <xsd:import namespace="dbbb80e0-930f-4cc0-a653-a32a2bd11a7b"/>
    <xsd:import namespace="7e1b27ce-18a8-45bf-a469-99d72ea9821f"/>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2:SharedWithUsers" minOccurs="0"/>
                <xsd:element ref="ns2:SharedWithDetail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b80e0-930f-4cc0-a653-a32a2bd11a7b"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6" nillable="true" ma:displayName="Taxonomy Catch All Column" ma:hidden="true" ma:list="{8ca3c936-1fa4-4777-82ee-11b619b5e2c7}" ma:internalName="TaxCatchAll" ma:showField="CatchAllData" ma:web="dbbb80e0-930f-4cc0-a653-a32a2bd11a7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e1b27ce-18a8-45bf-a469-99d72ea9821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69872920-8874-458c-b4b1-0395e122fb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9"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ACEFCB-EFFA-4318-9831-8406CD9ECBBD}">
  <ds:schemaRefs>
    <ds:schemaRef ds:uri="7e1b27ce-18a8-45bf-a469-99d72ea9821f"/>
    <ds:schemaRef ds:uri="dbbb80e0-930f-4cc0-a653-a32a2bd11a7b"/>
    <ds:schemaRef ds:uri="http://schemas.microsoft.com/office/2006/metadata/properties"/>
    <ds:schemaRef ds:uri="http://schemas.microsoft.com/office/infopath/2007/PartnerControls"/>
    <ds:schemaRef ds:uri="http://schemas.microsoft.com/sharepoint/v4"/>
  </ds:schemaRefs>
</ds:datastoreItem>
</file>

<file path=customXml/itemProps2.xml><?xml version="1.0" encoding="utf-8"?>
<ds:datastoreItem xmlns:ds="http://schemas.openxmlformats.org/officeDocument/2006/customXml" ds:itemID="{C064E373-B1ED-434D-BBA8-ADC80EB95AFD}">
  <ds:schemaRefs>
    <ds:schemaRef ds:uri="http://schemas.microsoft.com/sharepoint/events"/>
  </ds:schemaRefs>
</ds:datastoreItem>
</file>

<file path=customXml/itemProps3.xml><?xml version="1.0" encoding="utf-8"?>
<ds:datastoreItem xmlns:ds="http://schemas.openxmlformats.org/officeDocument/2006/customXml" ds:itemID="{27CC46FE-C95F-4B7C-8EDD-CB569BD3CEC1}">
  <ds:schemaRefs>
    <ds:schemaRef ds:uri="http://schemas.microsoft.com/sharepoint/v3/contenttype/forms"/>
  </ds:schemaRefs>
</ds:datastoreItem>
</file>

<file path=customXml/itemProps4.xml><?xml version="1.0" encoding="utf-8"?>
<ds:datastoreItem xmlns:ds="http://schemas.openxmlformats.org/officeDocument/2006/customXml" ds:itemID="{E7796959-9B3A-479D-B9B3-79E528AC0380}">
  <ds:schemaRefs>
    <ds:schemaRef ds:uri="7e1b27ce-18a8-45bf-a469-99d72ea9821f"/>
    <ds:schemaRef ds:uri="dbbb80e0-930f-4cc0-a653-a32a2bd11a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4"/>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5a66368-d49e-4bf5-af9a-6ccbf48e6655}" enabled="0" method="" siteId="{a5a66368-d49e-4bf5-af9a-6ccbf48e6655}" removed="1"/>
</clbl:labelList>
</file>

<file path=docProps/app.xml><?xml version="1.0" encoding="utf-8"?>
<Properties xmlns="http://schemas.openxmlformats.org/officeDocument/2006/extended-properties" xmlns:vt="http://schemas.openxmlformats.org/officeDocument/2006/docPropsVTypes">
  <TotalTime>0</TotalTime>
  <Words>4532</Words>
  <Application>Microsoft Office PowerPoint</Application>
  <PresentationFormat>Widescreen</PresentationFormat>
  <Paragraphs>357</Paragraphs>
  <Slides>44</Slides>
  <Notes>33</Notes>
  <HiddenSlides>0</HiddenSlides>
  <MMClips>0</MMClips>
  <ScaleCrop>false</ScaleCrop>
  <HeadingPairs>
    <vt:vector size="4" baseType="variant">
      <vt:variant>
        <vt:lpstr>Tema</vt:lpstr>
      </vt:variant>
      <vt:variant>
        <vt:i4>2</vt:i4>
      </vt:variant>
      <vt:variant>
        <vt:lpstr>Lysbildetitler</vt:lpstr>
      </vt:variant>
      <vt:variant>
        <vt:i4>44</vt:i4>
      </vt:variant>
    </vt:vector>
  </HeadingPairs>
  <TitlesOfParts>
    <vt:vector size="46" baseType="lpstr">
      <vt:lpstr>Basis</vt:lpstr>
      <vt:lpstr>HDOfficeLightV0</vt:lpstr>
      <vt:lpstr>Hva er Nærværsskolen? - et grunnkurs for pilotskolene     </vt:lpstr>
      <vt:lpstr>Hvem er Voksne for Barn?</vt:lpstr>
      <vt:lpstr>PowerPoint-presentasjon</vt:lpstr>
      <vt:lpstr>Hva innebærer de alvorlige tilfellene?</vt:lpstr>
      <vt:lpstr>PowerPoint-presentasjon</vt:lpstr>
      <vt:lpstr>PowerPoint-presentasjon</vt:lpstr>
      <vt:lpstr>Hva er nærværsskole-modellen?</vt:lpstr>
      <vt:lpstr>PowerPoint-presentasjon</vt:lpstr>
      <vt:lpstr>PowerPoint-presentasjon</vt:lpstr>
      <vt:lpstr>PowerPoint-presentasjon</vt:lpstr>
      <vt:lpstr>Definisjon</vt:lpstr>
      <vt:lpstr>PowerPoint-presentasjon</vt:lpstr>
      <vt:lpstr>Hvem er eleven med bekymringsfullt fravær?</vt:lpstr>
      <vt:lpstr>Tidlige tegn</vt:lpstr>
      <vt:lpstr>«Den onde sirkel»</vt:lpstr>
      <vt:lpstr>Årsaksforklaringer</vt:lpstr>
      <vt:lpstr>«Sirkelmodellen»</vt:lpstr>
      <vt:lpstr>PowerPoint-presentasjon</vt:lpstr>
      <vt:lpstr>PowerPoint-presentasjon</vt:lpstr>
      <vt:lpstr>PowerPoint-presentasjon</vt:lpstr>
      <vt:lpstr>Kunnskap til elever og foresatte </vt:lpstr>
      <vt:lpstr>PowerPoint-presentasjon</vt:lpstr>
      <vt:lpstr>PowerPoint-presentasjon</vt:lpstr>
      <vt:lpstr>Forebygging – tilhørighet, trygghet, mening og mestring</vt:lpstr>
      <vt:lpstr>Forebygging – tilhørighet, trygghet, mening og mestring</vt:lpstr>
      <vt:lpstr>PowerPoint-presentasjon</vt:lpstr>
      <vt:lpstr>Registrering og oversikt</vt:lpstr>
      <vt:lpstr>PowerPoint-presentasjon</vt:lpstr>
      <vt:lpstr>PowerPoint-presentasjon</vt:lpstr>
      <vt:lpstr>PowerPoint-presentasjon</vt:lpstr>
      <vt:lpstr>PowerPoint-presentasjon</vt:lpstr>
      <vt:lpstr>Verktøy i nærværsskolen</vt:lpstr>
      <vt:lpstr>«STIAN»</vt:lpstr>
      <vt:lpstr>Holdning i møte med foresatte</vt:lpstr>
      <vt:lpstr>PowerPoint-presentasjon</vt:lpstr>
      <vt:lpstr>Valg av tiltak</vt:lpstr>
      <vt:lpstr>PowerPoint-presentasjon</vt:lpstr>
      <vt:lpstr>PowerPoint-presentasjon</vt:lpstr>
      <vt:lpstr>PowerPoint-presentasjon</vt:lpstr>
      <vt:lpstr>Hva krever Nærværsskolen av deg?</vt:lpstr>
      <vt:lpstr>Husk; dere er ikke alene!</vt:lpstr>
      <vt:lpstr>Nettside</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NÆRVÆRSSKOLEN VOLLEBEKK</dc:title>
  <dc:creator>Silje Hrafa Tjersland</dc:creator>
  <cp:lastModifiedBy>Marita Gallefoss</cp:lastModifiedBy>
  <cp:revision>15</cp:revision>
  <cp:lastPrinted>2023-11-09T15:04:32Z</cp:lastPrinted>
  <dcterms:created xsi:type="dcterms:W3CDTF">2021-04-20T10:21:56Z</dcterms:created>
  <dcterms:modified xsi:type="dcterms:W3CDTF">2025-01-26T15:21:21Z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0x01010004EA5CF7084168408D04C6944A2A2863</vt:lpwstr>
  </property>
  <property fmtid="{D5CDD505-2E9C-101B-9397-08002B2CF9AE}" pid="3" name="_dlc_DocIdItemGuid">
    <vt:lpwstr>a02d7ef8-de8d-46bd-925f-656efaec8147</vt:lpwstr>
  </property>
  <property fmtid="{D5CDD505-2E9C-101B-9397-08002B2CF9AE}" pid="4" name="MediaServiceImageTags">
    <vt:lpwstr/>
  </property>
</Properties>
</file>