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2"/>
  </p:notesMasterIdLst>
  <p:sldIdLst>
    <p:sldId id="256" r:id="rId6"/>
    <p:sldId id="269" r:id="rId7"/>
    <p:sldId id="275" r:id="rId8"/>
    <p:sldId id="276" r:id="rId9"/>
    <p:sldId id="274" r:id="rId10"/>
    <p:sldId id="27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A80436-3AC8-ED5C-D433-A9BDE3EFADB0}" name="Silje Hrafa Tjersland" initials="ST" userId="S::silje@vfb.no::50e622b9-bd1d-4a6b-b9b8-2b8abbddcd4b" providerId="AD"/>
  <p188:author id="{01A762B8-7FC4-F656-6EB5-27CA67696847}" name="Marita Gallefoss" initials="MG" userId="S::marita@vfb.no::a652088c-84eb-42bf-9d5b-8d0b4f7af42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79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61DFD4-FFAD-42A0-9F48-869FE6304B82}" v="11" dt="2025-01-20T12:00:08.688"/>
    <p1510:client id="{BE835B54-8D13-B852-0E98-8C3BD3C5FBFC}" v="4" dt="2025-01-20T09:30:49.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48184" autoAdjust="0"/>
  </p:normalViewPr>
  <p:slideViewPr>
    <p:cSldViewPr snapToGrid="0">
      <p:cViewPr varScale="1">
        <p:scale>
          <a:sx n="53" d="100"/>
          <a:sy n="53" d="100"/>
        </p:scale>
        <p:origin x="28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je Hrafa Tjersland" userId="4a5b89ac-b8c3-4d28-8293-b93445d4618c" providerId="ADAL" clId="{DECC5F2C-6781-4B07-B7CB-96BF10756D13}"/>
    <pc:docChg chg="undo custSel delSld modSld">
      <pc:chgData name="Silje Hrafa Tjersland" userId="4a5b89ac-b8c3-4d28-8293-b93445d4618c" providerId="ADAL" clId="{DECC5F2C-6781-4B07-B7CB-96BF10756D13}" dt="2024-09-10T17:19:39.475" v="38" actId="1076"/>
      <pc:docMkLst>
        <pc:docMk/>
      </pc:docMkLst>
      <pc:sldChg chg="modSp mod">
        <pc:chgData name="Silje Hrafa Tjersland" userId="4a5b89ac-b8c3-4d28-8293-b93445d4618c" providerId="ADAL" clId="{DECC5F2C-6781-4B07-B7CB-96BF10756D13}" dt="2024-09-09T12:02:49.530" v="2" actId="20577"/>
        <pc:sldMkLst>
          <pc:docMk/>
          <pc:sldMk cId="2196605764" sldId="256"/>
        </pc:sldMkLst>
      </pc:sldChg>
      <pc:sldChg chg="addSp delSp modSp mod">
        <pc:chgData name="Silje Hrafa Tjersland" userId="4a5b89ac-b8c3-4d28-8293-b93445d4618c" providerId="ADAL" clId="{DECC5F2C-6781-4B07-B7CB-96BF10756D13}" dt="2024-09-09T12:14:26.805" v="6"/>
        <pc:sldMkLst>
          <pc:docMk/>
          <pc:sldMk cId="3066776826" sldId="269"/>
        </pc:sldMkLst>
      </pc:sldChg>
      <pc:sldChg chg="delSp del mod">
        <pc:chgData name="Silje Hrafa Tjersland" userId="4a5b89ac-b8c3-4d28-8293-b93445d4618c" providerId="ADAL" clId="{DECC5F2C-6781-4B07-B7CB-96BF10756D13}" dt="2024-09-09T12:36:52.202" v="28" actId="47"/>
        <pc:sldMkLst>
          <pc:docMk/>
          <pc:sldMk cId="984261364" sldId="270"/>
        </pc:sldMkLst>
      </pc:sldChg>
      <pc:sldChg chg="del">
        <pc:chgData name="Silje Hrafa Tjersland" userId="4a5b89ac-b8c3-4d28-8293-b93445d4618c" providerId="ADAL" clId="{DECC5F2C-6781-4B07-B7CB-96BF10756D13}" dt="2024-09-09T12:16:36.014" v="24" actId="47"/>
        <pc:sldMkLst>
          <pc:docMk/>
          <pc:sldMk cId="86870127" sldId="272"/>
        </pc:sldMkLst>
      </pc:sldChg>
      <pc:sldChg chg="addSp delSp modSp mod">
        <pc:chgData name="Silje Hrafa Tjersland" userId="4a5b89ac-b8c3-4d28-8293-b93445d4618c" providerId="ADAL" clId="{DECC5F2C-6781-4B07-B7CB-96BF10756D13}" dt="2024-09-09T12:39:22.115" v="34" actId="1076"/>
        <pc:sldMkLst>
          <pc:docMk/>
          <pc:sldMk cId="342950457" sldId="274"/>
        </pc:sldMkLst>
      </pc:sldChg>
      <pc:sldChg chg="delSp modSp mod delDesignElem">
        <pc:chgData name="Silje Hrafa Tjersland" userId="4a5b89ac-b8c3-4d28-8293-b93445d4618c" providerId="ADAL" clId="{DECC5F2C-6781-4B07-B7CB-96BF10756D13}" dt="2024-09-09T12:16:29.840" v="23" actId="1076"/>
        <pc:sldMkLst>
          <pc:docMk/>
          <pc:sldMk cId="498072613" sldId="275"/>
        </pc:sldMkLst>
      </pc:sldChg>
      <pc:sldChg chg="modSp mod delDesignElem">
        <pc:chgData name="Silje Hrafa Tjersland" userId="4a5b89ac-b8c3-4d28-8293-b93445d4618c" providerId="ADAL" clId="{DECC5F2C-6781-4B07-B7CB-96BF10756D13}" dt="2024-09-10T17:19:39.475" v="38" actId="1076"/>
        <pc:sldMkLst>
          <pc:docMk/>
          <pc:sldMk cId="451503465" sldId="276"/>
        </pc:sldMkLst>
      </pc:sldChg>
    </pc:docChg>
  </pc:docChgLst>
  <pc:docChgLst>
    <pc:chgData name="Silje Hrafa Tjersland" userId="S::silje@vfb.no::50e622b9-bd1d-4a6b-b9b8-2b8abbddcd4b" providerId="AD" clId="Web-{BE835B54-8D13-B852-0E98-8C3BD3C5FBFC}"/>
    <pc:docChg chg="modSld">
      <pc:chgData name="Silje Hrafa Tjersland" userId="S::silje@vfb.no::50e622b9-bd1d-4a6b-b9b8-2b8abbddcd4b" providerId="AD" clId="Web-{BE835B54-8D13-B852-0E98-8C3BD3C5FBFC}" dt="2025-01-20T09:32:23.123" v="977"/>
      <pc:docMkLst>
        <pc:docMk/>
      </pc:docMkLst>
      <pc:sldChg chg="modNotes">
        <pc:chgData name="Silje Hrafa Tjersland" userId="S::silje@vfb.no::50e622b9-bd1d-4a6b-b9b8-2b8abbddcd4b" providerId="AD" clId="Web-{BE835B54-8D13-B852-0E98-8C3BD3C5FBFC}" dt="2025-01-20T09:17:08.217" v="4"/>
        <pc:sldMkLst>
          <pc:docMk/>
          <pc:sldMk cId="2196605764" sldId="256"/>
        </pc:sldMkLst>
      </pc:sldChg>
      <pc:sldChg chg="modSp modNotes">
        <pc:chgData name="Silje Hrafa Tjersland" userId="S::silje@vfb.no::50e622b9-bd1d-4a6b-b9b8-2b8abbddcd4b" providerId="AD" clId="Web-{BE835B54-8D13-B852-0E98-8C3BD3C5FBFC}" dt="2025-01-20T09:18:12.235" v="26"/>
        <pc:sldMkLst>
          <pc:docMk/>
          <pc:sldMk cId="3066776826" sldId="269"/>
        </pc:sldMkLst>
        <pc:picChg chg="mod">
          <ac:chgData name="Silje Hrafa Tjersland" userId="S::silje@vfb.no::50e622b9-bd1d-4a6b-b9b8-2b8abbddcd4b" providerId="AD" clId="Web-{BE835B54-8D13-B852-0E98-8C3BD3C5FBFC}" dt="2025-01-20T09:15:45.730" v="0"/>
          <ac:picMkLst>
            <pc:docMk/>
            <pc:sldMk cId="3066776826" sldId="269"/>
            <ac:picMk id="5" creationId="{50B220DC-FF91-C5BE-A6CC-AD364CA4234E}"/>
          </ac:picMkLst>
        </pc:picChg>
      </pc:sldChg>
      <pc:sldChg chg="modNotes">
        <pc:chgData name="Silje Hrafa Tjersland" userId="S::silje@vfb.no::50e622b9-bd1d-4a6b-b9b8-2b8abbddcd4b" providerId="AD" clId="Web-{BE835B54-8D13-B852-0E98-8C3BD3C5FBFC}" dt="2025-01-20T09:32:23.123" v="977"/>
        <pc:sldMkLst>
          <pc:docMk/>
          <pc:sldMk cId="1163922248" sldId="273"/>
        </pc:sldMkLst>
      </pc:sldChg>
      <pc:sldChg chg="modNotes">
        <pc:chgData name="Silje Hrafa Tjersland" userId="S::silje@vfb.no::50e622b9-bd1d-4a6b-b9b8-2b8abbddcd4b" providerId="AD" clId="Web-{BE835B54-8D13-B852-0E98-8C3BD3C5FBFC}" dt="2025-01-20T09:30:48.932" v="930"/>
        <pc:sldMkLst>
          <pc:docMk/>
          <pc:sldMk cId="342950457" sldId="274"/>
        </pc:sldMkLst>
      </pc:sldChg>
      <pc:sldChg chg="modNotes">
        <pc:chgData name="Silje Hrafa Tjersland" userId="S::silje@vfb.no::50e622b9-bd1d-4a6b-b9b8-2b8abbddcd4b" providerId="AD" clId="Web-{BE835B54-8D13-B852-0E98-8C3BD3C5FBFC}" dt="2025-01-20T09:22:33.088" v="350"/>
        <pc:sldMkLst>
          <pc:docMk/>
          <pc:sldMk cId="498072613" sldId="275"/>
        </pc:sldMkLst>
      </pc:sldChg>
      <pc:sldChg chg="modNotes">
        <pc:chgData name="Silje Hrafa Tjersland" userId="S::silje@vfb.no::50e622b9-bd1d-4a6b-b9b8-2b8abbddcd4b" providerId="AD" clId="Web-{BE835B54-8D13-B852-0E98-8C3BD3C5FBFC}" dt="2025-01-20T09:28:03.771" v="766"/>
        <pc:sldMkLst>
          <pc:docMk/>
          <pc:sldMk cId="451503465" sldId="276"/>
        </pc:sldMkLst>
      </pc:sldChg>
    </pc:docChg>
  </pc:docChgLst>
  <pc:docChgLst>
    <pc:chgData name="Silje Hrafa Tjersland" userId="4a5b89ac-b8c3-4d28-8293-b93445d4618c" providerId="ADAL" clId="{8AE95626-0F65-4313-8410-E189BE6F5243}"/>
    <pc:docChg chg="custSel delSld modSld">
      <pc:chgData name="Silje Hrafa Tjersland" userId="4a5b89ac-b8c3-4d28-8293-b93445d4618c" providerId="ADAL" clId="{8AE95626-0F65-4313-8410-E189BE6F5243}" dt="2022-08-30T09:29:58.427" v="430"/>
      <pc:docMkLst>
        <pc:docMk/>
      </pc:docMkLst>
      <pc:sldChg chg="addSp delSp modSp del mod">
        <pc:chgData name="Silje Hrafa Tjersland" userId="4a5b89ac-b8c3-4d28-8293-b93445d4618c" providerId="ADAL" clId="{8AE95626-0F65-4313-8410-E189BE6F5243}" dt="2022-08-30T08:47:48.372" v="175" actId="47"/>
        <pc:sldMkLst>
          <pc:docMk/>
          <pc:sldMk cId="4293677803" sldId="260"/>
        </pc:sldMkLst>
      </pc:sldChg>
      <pc:sldChg chg="modSp">
        <pc:chgData name="Silje Hrafa Tjersland" userId="4a5b89ac-b8c3-4d28-8293-b93445d4618c" providerId="ADAL" clId="{8AE95626-0F65-4313-8410-E189BE6F5243}" dt="2022-08-30T08:44:30.481" v="102" actId="20577"/>
        <pc:sldMkLst>
          <pc:docMk/>
          <pc:sldMk cId="3066776826" sldId="269"/>
        </pc:sldMkLst>
      </pc:sldChg>
      <pc:sldChg chg="addSp delSp modSp mod modAnim">
        <pc:chgData name="Silje Hrafa Tjersland" userId="4a5b89ac-b8c3-4d28-8293-b93445d4618c" providerId="ADAL" clId="{8AE95626-0F65-4313-8410-E189BE6F5243}" dt="2022-08-30T08:46:38.658" v="119"/>
        <pc:sldMkLst>
          <pc:docMk/>
          <pc:sldMk cId="984261364" sldId="270"/>
        </pc:sldMkLst>
      </pc:sldChg>
      <pc:sldChg chg="modSp mod">
        <pc:chgData name="Silje Hrafa Tjersland" userId="4a5b89ac-b8c3-4d28-8293-b93445d4618c" providerId="ADAL" clId="{8AE95626-0F65-4313-8410-E189BE6F5243}" dt="2022-08-30T08:45:30.256" v="111" actId="1076"/>
        <pc:sldMkLst>
          <pc:docMk/>
          <pc:sldMk cId="86870127" sldId="272"/>
        </pc:sldMkLst>
      </pc:sldChg>
      <pc:sldChg chg="addSp delSp modSp mod delAnim modAnim">
        <pc:chgData name="Silje Hrafa Tjersland" userId="4a5b89ac-b8c3-4d28-8293-b93445d4618c" providerId="ADAL" clId="{8AE95626-0F65-4313-8410-E189BE6F5243}" dt="2022-08-30T09:29:58.427" v="430"/>
        <pc:sldMkLst>
          <pc:docMk/>
          <pc:sldMk cId="1163922248" sldId="273"/>
        </pc:sldMkLst>
      </pc:sldChg>
      <pc:sldChg chg="addSp delSp modSp mod modAnim">
        <pc:chgData name="Silje Hrafa Tjersland" userId="4a5b89ac-b8c3-4d28-8293-b93445d4618c" providerId="ADAL" clId="{8AE95626-0F65-4313-8410-E189BE6F5243}" dt="2022-08-30T09:28:46.828" v="425" actId="1076"/>
        <pc:sldMkLst>
          <pc:docMk/>
          <pc:sldMk cId="342950457" sldId="274"/>
        </pc:sldMkLst>
      </pc:sldChg>
    </pc:docChg>
  </pc:docChgLst>
  <pc:docChgLst>
    <pc:chgData name="Marita Gallefoss" userId="a652088c-84eb-42bf-9d5b-8d0b4f7af421" providerId="ADAL" clId="{7961DFD4-FFAD-42A0-9F48-869FE6304B82}"/>
    <pc:docChg chg="undo custSel modSld">
      <pc:chgData name="Marita Gallefoss" userId="a652088c-84eb-42bf-9d5b-8d0b4f7af421" providerId="ADAL" clId="{7961DFD4-FFAD-42A0-9F48-869FE6304B82}" dt="2025-01-20T12:00:43.222" v="97" actId="20577"/>
      <pc:docMkLst>
        <pc:docMk/>
      </pc:docMkLst>
      <pc:sldChg chg="modNotesTx">
        <pc:chgData name="Marita Gallefoss" userId="a652088c-84eb-42bf-9d5b-8d0b4f7af421" providerId="ADAL" clId="{7961DFD4-FFAD-42A0-9F48-869FE6304B82}" dt="2025-01-20T11:56:24.899" v="32" actId="20577"/>
        <pc:sldMkLst>
          <pc:docMk/>
          <pc:sldMk cId="2196605764" sldId="256"/>
        </pc:sldMkLst>
      </pc:sldChg>
      <pc:sldChg chg="modSp mod modAnim modNotesTx">
        <pc:chgData name="Marita Gallefoss" userId="a652088c-84eb-42bf-9d5b-8d0b4f7af421" providerId="ADAL" clId="{7961DFD4-FFAD-42A0-9F48-869FE6304B82}" dt="2025-01-20T11:57:16.409" v="45" actId="20577"/>
        <pc:sldMkLst>
          <pc:docMk/>
          <pc:sldMk cId="3066776826" sldId="269"/>
        </pc:sldMkLst>
        <pc:spChg chg="mod">
          <ac:chgData name="Marita Gallefoss" userId="a652088c-84eb-42bf-9d5b-8d0b4f7af421" providerId="ADAL" clId="{7961DFD4-FFAD-42A0-9F48-869FE6304B82}" dt="2025-01-20T11:56:41.687" v="37" actId="20577"/>
          <ac:spMkLst>
            <pc:docMk/>
            <pc:sldMk cId="3066776826" sldId="269"/>
            <ac:spMk id="3" creationId="{00000000-0000-0000-0000-000000000000}"/>
          </ac:spMkLst>
        </pc:spChg>
      </pc:sldChg>
      <pc:sldChg chg="modSp modNotesTx">
        <pc:chgData name="Marita Gallefoss" userId="a652088c-84eb-42bf-9d5b-8d0b4f7af421" providerId="ADAL" clId="{7961DFD4-FFAD-42A0-9F48-869FE6304B82}" dt="2025-01-20T12:00:43.222" v="97" actId="20577"/>
        <pc:sldMkLst>
          <pc:docMk/>
          <pc:sldMk cId="1163922248" sldId="273"/>
        </pc:sldMkLst>
        <pc:spChg chg="mod">
          <ac:chgData name="Marita Gallefoss" userId="a652088c-84eb-42bf-9d5b-8d0b4f7af421" providerId="ADAL" clId="{7961DFD4-FFAD-42A0-9F48-869FE6304B82}" dt="2025-01-20T12:00:08.688" v="83" actId="20577"/>
          <ac:spMkLst>
            <pc:docMk/>
            <pc:sldMk cId="1163922248" sldId="273"/>
            <ac:spMk id="3" creationId="{00000000-0000-0000-0000-000000000000}"/>
          </ac:spMkLst>
        </pc:spChg>
      </pc:sldChg>
      <pc:sldChg chg="modSp mod modNotesTx">
        <pc:chgData name="Marita Gallefoss" userId="a652088c-84eb-42bf-9d5b-8d0b4f7af421" providerId="ADAL" clId="{7961DFD4-FFAD-42A0-9F48-869FE6304B82}" dt="2025-01-20T11:59:47.845" v="77" actId="20577"/>
        <pc:sldMkLst>
          <pc:docMk/>
          <pc:sldMk cId="342950457" sldId="274"/>
        </pc:sldMkLst>
        <pc:spChg chg="mod">
          <ac:chgData name="Marita Gallefoss" userId="a652088c-84eb-42bf-9d5b-8d0b4f7af421" providerId="ADAL" clId="{7961DFD4-FFAD-42A0-9F48-869FE6304B82}" dt="2025-01-20T11:59:14.699" v="71" actId="14100"/>
          <ac:spMkLst>
            <pc:docMk/>
            <pc:sldMk cId="342950457" sldId="274"/>
            <ac:spMk id="3" creationId="{00000000-0000-0000-0000-000000000000}"/>
          </ac:spMkLst>
        </pc:spChg>
      </pc:sldChg>
      <pc:sldChg chg="modNotesTx">
        <pc:chgData name="Marita Gallefoss" userId="a652088c-84eb-42bf-9d5b-8d0b4f7af421" providerId="ADAL" clId="{7961DFD4-FFAD-42A0-9F48-869FE6304B82}" dt="2025-01-20T11:58:09.907" v="53" actId="20577"/>
        <pc:sldMkLst>
          <pc:docMk/>
          <pc:sldMk cId="498072613" sldId="275"/>
        </pc:sldMkLst>
      </pc:sldChg>
      <pc:sldChg chg="modNotesTx">
        <pc:chgData name="Marita Gallefoss" userId="a652088c-84eb-42bf-9d5b-8d0b4f7af421" providerId="ADAL" clId="{7961DFD4-FFAD-42A0-9F48-869FE6304B82}" dt="2025-01-20T11:59:04.334" v="70" actId="20577"/>
        <pc:sldMkLst>
          <pc:docMk/>
          <pc:sldMk cId="451503465" sldId="276"/>
        </pc:sldMkLst>
      </pc:sldChg>
    </pc:docChg>
  </pc:docChgLst>
  <pc:docChgLst>
    <pc:chgData name="Silje Hrafa Tjersland" userId="S::silje@vfb.no::50e622b9-bd1d-4a6b-b9b8-2b8abbddcd4b" providerId="AD" clId="Web-{7FA2199B-239F-9FD3-BD6B-D9549A8F4B2C}"/>
    <pc:docChg chg="mod modSld">
      <pc:chgData name="Silje Hrafa Tjersland" userId="S::silje@vfb.no::50e622b9-bd1d-4a6b-b9b8-2b8abbddcd4b" providerId="AD" clId="Web-{7FA2199B-239F-9FD3-BD6B-D9549A8F4B2C}" dt="2024-11-08T07:27:58.350" v="16"/>
      <pc:docMkLst>
        <pc:docMk/>
      </pc:docMkLst>
      <pc:sldChg chg="modSp modCm">
        <pc:chgData name="Silje Hrafa Tjersland" userId="S::silje@vfb.no::50e622b9-bd1d-4a6b-b9b8-2b8abbddcd4b" providerId="AD" clId="Web-{7FA2199B-239F-9FD3-BD6B-D9549A8F4B2C}" dt="2024-11-08T07:27:04.458" v="15" actId="14100"/>
        <pc:sldMkLst>
          <pc:docMk/>
          <pc:sldMk cId="342950457" sldId="274"/>
        </pc:sldMkLst>
        <pc:spChg chg="mod">
          <ac:chgData name="Silje Hrafa Tjersland" userId="S::silje@vfb.no::50e622b9-bd1d-4a6b-b9b8-2b8abbddcd4b" providerId="AD" clId="Web-{7FA2199B-239F-9FD3-BD6B-D9549A8F4B2C}" dt="2024-11-08T07:27:04.458" v="15" actId="14100"/>
          <ac:spMkLst>
            <pc:docMk/>
            <pc:sldMk cId="342950457" sldId="274"/>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Silje Hrafa Tjersland" userId="S::silje@vfb.no::50e622b9-bd1d-4a6b-b9b8-2b8abbddcd4b" providerId="AD" clId="Web-{7FA2199B-239F-9FD3-BD6B-D9549A8F4B2C}" dt="2024-11-08T07:26:39.941" v="12" actId="20577"/>
              <pc2:cmMkLst xmlns:pc2="http://schemas.microsoft.com/office/powerpoint/2019/9/main/command">
                <pc:docMk/>
                <pc:sldMk cId="342950457" sldId="274"/>
                <pc2:cmMk id="{784BBDC8-5DE1-4A7D-8EF9-D652C3345983}"/>
              </pc2:cmMkLst>
            </pc226:cmChg>
          </p:ext>
        </pc:extLst>
      </pc:sldChg>
    </pc:docChg>
  </pc:docChgLst>
  <pc:docChgLst>
    <pc:chgData name="Silje Hrafa Tjersland" userId="4a5b89ac-b8c3-4d28-8293-b93445d4618c" providerId="ADAL" clId="{C60E6A18-002A-4295-97C9-86C14B99539E}"/>
    <pc:docChg chg="custSel modSld">
      <pc:chgData name="Silje Hrafa Tjersland" userId="4a5b89ac-b8c3-4d28-8293-b93445d4618c" providerId="ADAL" clId="{C60E6A18-002A-4295-97C9-86C14B99539E}" dt="2023-09-27T09:56:31.952" v="11" actId="688"/>
      <pc:docMkLst>
        <pc:docMk/>
      </pc:docMkLst>
      <pc:sldChg chg="addSp delSp modSp mod">
        <pc:chgData name="Silje Hrafa Tjersland" userId="4a5b89ac-b8c3-4d28-8293-b93445d4618c" providerId="ADAL" clId="{C60E6A18-002A-4295-97C9-86C14B99539E}" dt="2023-09-27T09:56:31.952" v="11" actId="688"/>
        <pc:sldMkLst>
          <pc:docMk/>
          <pc:sldMk cId="2196605764" sldId="256"/>
        </pc:sldMkLst>
      </pc:sldChg>
    </pc:docChg>
  </pc:docChgLst>
  <pc:docChgLst>
    <pc:chgData name="Silje Hrafa Tjersland" userId="4a5b89ac-b8c3-4d28-8293-b93445d4618c" providerId="ADAL" clId="{E4155F45-841A-4626-9C5F-4F33A20995C6}"/>
    <pc:docChg chg="custSel modSld">
      <pc:chgData name="Silje Hrafa Tjersland" userId="4a5b89ac-b8c3-4d28-8293-b93445d4618c" providerId="ADAL" clId="{E4155F45-841A-4626-9C5F-4F33A20995C6}" dt="2023-08-25T12:52:14.955" v="47" actId="20577"/>
      <pc:docMkLst>
        <pc:docMk/>
      </pc:docMkLst>
      <pc:sldChg chg="addSp delSp modSp mod setBg">
        <pc:chgData name="Silje Hrafa Tjersland" userId="4a5b89ac-b8c3-4d28-8293-b93445d4618c" providerId="ADAL" clId="{E4155F45-841A-4626-9C5F-4F33A20995C6}" dt="2023-08-25T12:52:14.955" v="47" actId="20577"/>
        <pc:sldMkLst>
          <pc:docMk/>
          <pc:sldMk cId="3066776826" sldId="269"/>
        </pc:sldMkLst>
      </pc:sldChg>
      <pc:sldChg chg="addSp delSp modSp mod setBg delAnim">
        <pc:chgData name="Silje Hrafa Tjersland" userId="4a5b89ac-b8c3-4d28-8293-b93445d4618c" providerId="ADAL" clId="{E4155F45-841A-4626-9C5F-4F33A20995C6}" dt="2023-08-25T12:50:07.516" v="2" actId="26606"/>
        <pc:sldMkLst>
          <pc:docMk/>
          <pc:sldMk cId="1163922248" sldId="273"/>
        </pc:sldMkLst>
      </pc:sldChg>
    </pc:docChg>
  </pc:docChgLst>
  <pc:docChgLst>
    <pc:chgData name="Silje Hrafa Tjersland" userId="S::shtjersland@osloskolen.no::4a5b89ac-b8c3-4d28-8293-b93445d4618c" providerId="AD" clId="Web-{43C22F14-E8D3-4136-993E-307F33F8013E}"/>
    <pc:docChg chg="modSld">
      <pc:chgData name="Silje Hrafa Tjersland" userId="S::shtjersland@osloskolen.no::4a5b89ac-b8c3-4d28-8293-b93445d4618c" providerId="AD" clId="Web-{43C22F14-E8D3-4136-993E-307F33F8013E}" dt="2023-08-14T11:18:41.266" v="4" actId="20577"/>
      <pc:docMkLst>
        <pc:docMk/>
      </pc:docMkLst>
      <pc:sldChg chg="modSp">
        <pc:chgData name="Silje Hrafa Tjersland" userId="S::shtjersland@osloskolen.no::4a5b89ac-b8c3-4d28-8293-b93445d4618c" providerId="AD" clId="Web-{43C22F14-E8D3-4136-993E-307F33F8013E}" dt="2023-08-14T11:18:41.266" v="4" actId="20577"/>
        <pc:sldMkLst>
          <pc:docMk/>
          <pc:sldMk cId="2196605764" sldId="256"/>
        </pc:sldMkLst>
      </pc:sldChg>
    </pc:docChg>
  </pc:docChgLst>
  <pc:docChgLst>
    <pc:chgData name="Silje Hrafa Tjersland" userId="4a5b89ac-b8c3-4d28-8293-b93445d4618c" providerId="ADAL" clId="{3CE66984-5512-4D17-A86B-B997F2D92549}"/>
    <pc:docChg chg="undo custSel modSld">
      <pc:chgData name="Silje Hrafa Tjersland" userId="4a5b89ac-b8c3-4d28-8293-b93445d4618c" providerId="ADAL" clId="{3CE66984-5512-4D17-A86B-B997F2D92549}" dt="2024-10-11T09:53:08.420" v="95" actId="1076"/>
      <pc:docMkLst>
        <pc:docMk/>
      </pc:docMkLst>
      <pc:sldChg chg="addSp delSp modSp mod setBg addAnim delAnim">
        <pc:chgData name="Silje Hrafa Tjersland" userId="4a5b89ac-b8c3-4d28-8293-b93445d4618c" providerId="ADAL" clId="{3CE66984-5512-4D17-A86B-B997F2D92549}" dt="2024-10-11T09:09:06.030" v="59" actId="14100"/>
        <pc:sldMkLst>
          <pc:docMk/>
          <pc:sldMk cId="2196605764" sldId="256"/>
        </pc:sldMkLst>
      </pc:sldChg>
      <pc:sldChg chg="addSp delSp modSp mod">
        <pc:chgData name="Silje Hrafa Tjersland" userId="4a5b89ac-b8c3-4d28-8293-b93445d4618c" providerId="ADAL" clId="{3CE66984-5512-4D17-A86B-B997F2D92549}" dt="2024-10-11T08:19:29.591" v="3" actId="1076"/>
        <pc:sldMkLst>
          <pc:docMk/>
          <pc:sldMk cId="3066776826" sldId="269"/>
        </pc:sldMkLst>
      </pc:sldChg>
      <pc:sldChg chg="addSp delSp modSp mod">
        <pc:chgData name="Silje Hrafa Tjersland" userId="4a5b89ac-b8c3-4d28-8293-b93445d4618c" providerId="ADAL" clId="{3CE66984-5512-4D17-A86B-B997F2D92549}" dt="2024-10-11T09:51:50.067" v="89" actId="1076"/>
        <pc:sldMkLst>
          <pc:docMk/>
          <pc:sldMk cId="1163922248" sldId="273"/>
        </pc:sldMkLst>
      </pc:sldChg>
      <pc:sldChg chg="addSp delSp modSp mod">
        <pc:chgData name="Silje Hrafa Tjersland" userId="4a5b89ac-b8c3-4d28-8293-b93445d4618c" providerId="ADAL" clId="{3CE66984-5512-4D17-A86B-B997F2D92549}" dt="2024-10-11T09:50:38.209" v="82" actId="732"/>
        <pc:sldMkLst>
          <pc:docMk/>
          <pc:sldMk cId="342950457" sldId="274"/>
        </pc:sldMkLst>
      </pc:sldChg>
      <pc:sldChg chg="addSp delSp modSp mod setBg">
        <pc:chgData name="Silje Hrafa Tjersland" userId="4a5b89ac-b8c3-4d28-8293-b93445d4618c" providerId="ADAL" clId="{3CE66984-5512-4D17-A86B-B997F2D92549}" dt="2024-10-11T09:04:31.793" v="32" actId="14100"/>
        <pc:sldMkLst>
          <pc:docMk/>
          <pc:sldMk cId="498072613" sldId="275"/>
        </pc:sldMkLst>
      </pc:sldChg>
      <pc:sldChg chg="addSp delSp modSp mod">
        <pc:chgData name="Silje Hrafa Tjersland" userId="4a5b89ac-b8c3-4d28-8293-b93445d4618c" providerId="ADAL" clId="{3CE66984-5512-4D17-A86B-B997F2D92549}" dt="2024-10-11T09:53:08.420" v="95" actId="1076"/>
        <pc:sldMkLst>
          <pc:docMk/>
          <pc:sldMk cId="451503465"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A69C0-BEFC-4E9E-8FEB-45986C51B676}" type="datetimeFigureOut">
              <a:t>20.01.2025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67762-C18A-491F-9010-C0AFDB68AEE1}" type="slidenum">
              <a:t>‹#›</a:t>
            </a:fld>
            <a:endParaRPr lang="nb-NO"/>
          </a:p>
        </p:txBody>
      </p:sp>
    </p:spTree>
    <p:extLst>
      <p:ext uri="{BB962C8B-B14F-4D97-AF65-F5344CB8AC3E}">
        <p14:creationId xmlns:p14="http://schemas.microsoft.com/office/powerpoint/2010/main" val="4078110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Visste dere at vår skole øver på å være Nærværsskole? Nå skal jeg fortelle litt om hva det betyr.</a:t>
            </a:r>
          </a:p>
          <a:p>
            <a:endParaRPr lang="nb-NO" noProof="0" dirty="0">
              <a:ea typeface="Calibri"/>
              <a:cs typeface="Calibri"/>
            </a:endParaRPr>
          </a:p>
          <a:p>
            <a:r>
              <a:rPr lang="nb-NO" noProof="0" dirty="0"/>
              <a:t>Nærværsskole er et litt langt ord. Det blir lettere å forstå hvis vi snur på ordet og undersøker hva SKOLENÆRVÆR betyr. La oss dele ordet i to. Skole vet dere jo hva betyr, men hva betyr nærvær? (elevene tenker og får mulighet til å svare).  </a:t>
            </a:r>
          </a:p>
          <a:p>
            <a:r>
              <a:rPr lang="nb-NO" noProof="0" dirty="0"/>
              <a:t>Nærvær betyr å være til stede. Det er det motsatte av fravær - som betyr å være borte. </a:t>
            </a:r>
            <a:br>
              <a:rPr lang="nb-NO" noProof="0" dirty="0"/>
            </a:br>
            <a:r>
              <a:rPr lang="nb-NO" noProof="0" dirty="0"/>
              <a:t>Så; skolefravær betyr å ikke være på skolen og skolenærvær betyr å være på skolen. På vår skole er jobber vi for at alle elevene skal være mest mulig på skolen.  </a:t>
            </a:r>
          </a:p>
          <a:p>
            <a:r>
              <a:rPr lang="nb-NO" noProof="0" dirty="0"/>
              <a:t>Vi vil gjerne være best på skolenærvær. Kanskje vi til og med kan være den skolen som er best på skolenærvær i hele kommunen eller hele Norge? Det er derfor vi kaller oss Nærværsskole. </a:t>
            </a:r>
          </a:p>
          <a:p>
            <a:endParaRPr lang="nb-NO" noProof="0" dirty="0">
              <a:ea typeface="Calibri"/>
              <a:cs typeface="Calibri"/>
            </a:endParaRPr>
          </a:p>
        </p:txBody>
      </p:sp>
      <p:sp>
        <p:nvSpPr>
          <p:cNvPr id="4" name="Plassholder for lysbildenummer 3"/>
          <p:cNvSpPr>
            <a:spLocks noGrp="1"/>
          </p:cNvSpPr>
          <p:nvPr>
            <p:ph type="sldNum" sz="quarter" idx="5"/>
          </p:nvPr>
        </p:nvSpPr>
        <p:spPr/>
        <p:txBody>
          <a:bodyPr/>
          <a:lstStyle/>
          <a:p>
            <a:fld id="{BAE67762-C18A-491F-9010-C0AFDB68AEE1}" type="slidenum">
              <a:t>1</a:t>
            </a:fld>
            <a:endParaRPr lang="nb-NO"/>
          </a:p>
        </p:txBody>
      </p:sp>
    </p:spTree>
    <p:extLst>
      <p:ext uri="{BB962C8B-B14F-4D97-AF65-F5344CB8AC3E}">
        <p14:creationId xmlns:p14="http://schemas.microsoft.com/office/powerpoint/2010/main" val="242154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Men hvorfor er det så viktig å være mye på skolen, mon tro? (Elevene får tid til å tenke, snakke med læringspartner og deler så sine tanker om hvorfor det er viktig å være på skolen.)  </a:t>
            </a:r>
          </a:p>
          <a:p>
            <a:r>
              <a:rPr lang="nb-NO" noProof="0" dirty="0"/>
              <a:t>Det er faktisk flere forskere over hele verden som har undersøkt hva som er bra med å være mye på skolen.  (Snakk om de fire punktene.)</a:t>
            </a:r>
          </a:p>
        </p:txBody>
      </p:sp>
      <p:sp>
        <p:nvSpPr>
          <p:cNvPr id="4" name="Plassholder for lysbildenummer 3"/>
          <p:cNvSpPr>
            <a:spLocks noGrp="1"/>
          </p:cNvSpPr>
          <p:nvPr>
            <p:ph type="sldNum" sz="quarter" idx="5"/>
          </p:nvPr>
        </p:nvSpPr>
        <p:spPr/>
        <p:txBody>
          <a:bodyPr/>
          <a:lstStyle/>
          <a:p>
            <a:fld id="{BAE67762-C18A-491F-9010-C0AFDB68AEE1}" type="slidenum">
              <a:t>2</a:t>
            </a:fld>
            <a:endParaRPr lang="nb-NO"/>
          </a:p>
        </p:txBody>
      </p:sp>
    </p:spTree>
    <p:extLst>
      <p:ext uri="{BB962C8B-B14F-4D97-AF65-F5344CB8AC3E}">
        <p14:creationId xmlns:p14="http://schemas.microsoft.com/office/powerpoint/2010/main" val="556389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Når en elev blir mye borte fra skolen, går h*n glipp av både det faglige, men også det sosiale fellesskapet som for eksempel å leke med venner I friminuttene.</a:t>
            </a:r>
          </a:p>
          <a:p>
            <a:r>
              <a:rPr lang="nb-NO" noProof="0" dirty="0">
                <a:ea typeface="Calibri"/>
                <a:cs typeface="Calibri"/>
              </a:rPr>
              <a:t>På denne skolen blir vi bekymret hvis en elev har 10 % fravær. Det er det samme som 10 dager fravær fra skolestart og frem til jul. </a:t>
            </a:r>
          </a:p>
          <a:p>
            <a:r>
              <a:rPr lang="nb-NO" noProof="0" dirty="0">
                <a:ea typeface="Calibri"/>
                <a:cs typeface="Calibri"/>
              </a:rPr>
              <a:t>Vi blir også bekymret hvis noen er borte mange enkelttimer (hvis man er hos tannlegen og legen mange ganger I måneden og mister skole på grunn av det), hvis man kommer mye for sent, og hvis man er på skolen, men ikke er til stede i timen. (forklar nærmere ved behov).</a:t>
            </a:r>
          </a:p>
          <a:p>
            <a:r>
              <a:rPr lang="nb-NO" noProof="0" dirty="0">
                <a:ea typeface="Calibri"/>
                <a:cs typeface="Calibri"/>
              </a:rPr>
              <a:t>Når vi blir bekymret snakker vi med deg og med foreldrene dine. Målet med det er å finne ut hvordan vi kan hjelpe.</a:t>
            </a:r>
          </a:p>
        </p:txBody>
      </p:sp>
      <p:sp>
        <p:nvSpPr>
          <p:cNvPr id="4" name="Plassholder for lysbildenummer 3"/>
          <p:cNvSpPr>
            <a:spLocks noGrp="1"/>
          </p:cNvSpPr>
          <p:nvPr>
            <p:ph type="sldNum" sz="quarter" idx="5"/>
          </p:nvPr>
        </p:nvSpPr>
        <p:spPr/>
        <p:txBody>
          <a:bodyPr/>
          <a:lstStyle/>
          <a:p>
            <a:fld id="{BAE67762-C18A-491F-9010-C0AFDB68AEE1}" type="slidenum">
              <a:t>3</a:t>
            </a:fld>
            <a:endParaRPr lang="nb-NO"/>
          </a:p>
        </p:txBody>
      </p:sp>
    </p:spTree>
    <p:extLst>
      <p:ext uri="{BB962C8B-B14F-4D97-AF65-F5344CB8AC3E}">
        <p14:creationId xmlns:p14="http://schemas.microsoft.com/office/powerpoint/2010/main" val="3761098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Når noen er mye borte fra skolen, kan det være flere forskjellige forklaringer. Det kan handle om ting på skolen, ting på fritiden, noe hjemme eller noe man strever med inni seg.</a:t>
            </a:r>
          </a:p>
          <a:p>
            <a:r>
              <a:rPr lang="nb-NO" noProof="0" dirty="0">
                <a:ea typeface="Calibri"/>
                <a:cs typeface="Calibri"/>
              </a:rPr>
              <a:t>Kanskje er det noe på skolen som kjennes ubehagelig eller vanskelig og så blir man hjemme for å slippe å måtte bli med på det?</a:t>
            </a:r>
          </a:p>
          <a:p>
            <a:r>
              <a:rPr lang="nb-NO" noProof="0" dirty="0">
                <a:ea typeface="Calibri"/>
                <a:cs typeface="Calibri"/>
              </a:rPr>
              <a:t>Noen barn har det veldig vanskelig hjemme. Kanskje det er mye krangling mellom foreldre og kanskje gjør det at man ikke får sove om natta. Da kan det bli vanskelig å gå på skolen neste dag. </a:t>
            </a:r>
          </a:p>
          <a:p>
            <a:r>
              <a:rPr lang="nb-NO" noProof="0" dirty="0">
                <a:ea typeface="Calibri"/>
                <a:cs typeface="Calibri"/>
              </a:rPr>
              <a:t>Noen sier de har vondt i magen og må være hjemme fra skolen, selv om de egentlig har kranglet med venner og ikke vil møte dem på skolen. </a:t>
            </a:r>
          </a:p>
          <a:p>
            <a:r>
              <a:rPr lang="nb-NO" noProof="0" dirty="0">
                <a:ea typeface="Calibri"/>
                <a:cs typeface="Calibri"/>
              </a:rPr>
              <a:t>Det er mange forklaringer til skolefravær. </a:t>
            </a:r>
          </a:p>
        </p:txBody>
      </p:sp>
      <p:sp>
        <p:nvSpPr>
          <p:cNvPr id="4" name="Plassholder for lysbildenummer 3"/>
          <p:cNvSpPr>
            <a:spLocks noGrp="1"/>
          </p:cNvSpPr>
          <p:nvPr>
            <p:ph type="sldNum" sz="quarter" idx="5"/>
          </p:nvPr>
        </p:nvSpPr>
        <p:spPr/>
        <p:txBody>
          <a:bodyPr/>
          <a:lstStyle/>
          <a:p>
            <a:fld id="{BAE67762-C18A-491F-9010-C0AFDB68AEE1}" type="slidenum">
              <a:t>4</a:t>
            </a:fld>
            <a:endParaRPr lang="nb-NO"/>
          </a:p>
        </p:txBody>
      </p:sp>
    </p:spTree>
    <p:extLst>
      <p:ext uri="{BB962C8B-B14F-4D97-AF65-F5344CB8AC3E}">
        <p14:creationId xmlns:p14="http://schemas.microsoft.com/office/powerpoint/2010/main" val="3889481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Det viktigste er at vi voksne hjelper deg hvis du får høyt skolefravær.  (Vis punktene og snakk om dem.)</a:t>
            </a:r>
          </a:p>
          <a:p>
            <a:r>
              <a:rPr lang="nb-NO" noProof="0" dirty="0">
                <a:ea typeface="Calibri"/>
                <a:cs typeface="Calibri"/>
              </a:rPr>
              <a:t>Husk at når vi kaller dere inn til nærværsmøte, er det fordi vi bryr oss om hvordan du har det og at vi ønsker å hjelpe. </a:t>
            </a:r>
            <a:br>
              <a:rPr lang="nb-NO" noProof="0" dirty="0">
                <a:ea typeface="Calibri"/>
                <a:cs typeface="Calibri"/>
              </a:rPr>
            </a:br>
            <a:r>
              <a:rPr lang="nb-NO" noProof="0" dirty="0">
                <a:ea typeface="Calibri"/>
                <a:cs typeface="Calibri"/>
              </a:rPr>
              <a:t>Når en elev er mye borte, blir det et slags "hull" i klassen som ingen andre kan fylle. Hver elev hører til og er viktig!</a:t>
            </a:r>
          </a:p>
        </p:txBody>
      </p:sp>
      <p:sp>
        <p:nvSpPr>
          <p:cNvPr id="4" name="Plassholder for lysbildenummer 3"/>
          <p:cNvSpPr>
            <a:spLocks noGrp="1"/>
          </p:cNvSpPr>
          <p:nvPr>
            <p:ph type="sldNum" sz="quarter" idx="5"/>
          </p:nvPr>
        </p:nvSpPr>
        <p:spPr/>
        <p:txBody>
          <a:bodyPr/>
          <a:lstStyle/>
          <a:p>
            <a:fld id="{BAE67762-C18A-491F-9010-C0AFDB68AEE1}" type="slidenum">
              <a:t>5</a:t>
            </a:fld>
            <a:endParaRPr lang="nb-NO"/>
          </a:p>
        </p:txBody>
      </p:sp>
    </p:spTree>
    <p:extLst>
      <p:ext uri="{BB962C8B-B14F-4D97-AF65-F5344CB8AC3E}">
        <p14:creationId xmlns:p14="http://schemas.microsoft.com/office/powerpoint/2010/main" val="176457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(Snakk om punktene. Legg gjerne ekstra trykk på de to siste!)</a:t>
            </a:r>
          </a:p>
          <a:p>
            <a:r>
              <a:rPr lang="nb-NO" noProof="0" dirty="0">
                <a:ea typeface="Calibri"/>
                <a:cs typeface="Calibri"/>
              </a:rPr>
              <a:t>Eks: </a:t>
            </a:r>
            <a:endParaRPr lang="nb-NO" noProof="0" dirty="0"/>
          </a:p>
          <a:p>
            <a:r>
              <a:rPr lang="nb-NO" noProof="0" dirty="0"/>
              <a:t>Noen ganger kan det være fristende å lure foreldre litt og si at man er syk når man egentlig ikke er det. Det er viktig at du er ærlig og bare er hjemme når du har feber eller kaster opp. </a:t>
            </a:r>
            <a:endParaRPr lang="nb-NO" noProof="0" dirty="0">
              <a:ea typeface="Calibri"/>
              <a:cs typeface="Calibri"/>
            </a:endParaRPr>
          </a:p>
          <a:p>
            <a:endParaRPr lang="nb-NO" noProof="0" dirty="0"/>
          </a:p>
          <a:p>
            <a:r>
              <a:rPr lang="nb-NO" noProof="0" dirty="0"/>
              <a:t>Til slutt er det aller viktigste; nemlig at du sier ifra til en voksen hvis du synes noe på skolen er dumt. Kanskje du har kranglet med en venn eller føler at du ikke har noen å leke med i friminuttene? </a:t>
            </a:r>
            <a:br>
              <a:rPr lang="nb-NO" noProof="0" dirty="0"/>
            </a:br>
            <a:r>
              <a:rPr lang="nb-NO" noProof="0" dirty="0"/>
              <a:t>Kanskje du synes at noe på skolen er for vanskelig eller at det skjer noe på skolen som du gruer deg til? </a:t>
            </a:r>
          </a:p>
          <a:p>
            <a:r>
              <a:rPr lang="nb-NO" noProof="0" dirty="0"/>
              <a:t>Da må du love (å prøve) å fortelle det til en voksen slik at vi kan hjelpe deg. På denne skolen er nemlig vi voksne veldig gode på å hjelpe barn når de trenger det, så si ifra! </a:t>
            </a:r>
          </a:p>
          <a:p>
            <a:endParaRPr lang="nb-NO" noProof="0" dirty="0">
              <a:ea typeface="Calibri"/>
              <a:cs typeface="Calibri"/>
            </a:endParaRPr>
          </a:p>
        </p:txBody>
      </p:sp>
      <p:sp>
        <p:nvSpPr>
          <p:cNvPr id="4" name="Plassholder for lysbildenummer 3"/>
          <p:cNvSpPr>
            <a:spLocks noGrp="1"/>
          </p:cNvSpPr>
          <p:nvPr>
            <p:ph type="sldNum" sz="quarter" idx="5"/>
          </p:nvPr>
        </p:nvSpPr>
        <p:spPr/>
        <p:txBody>
          <a:bodyPr/>
          <a:lstStyle/>
          <a:p>
            <a:fld id="{BAE67762-C18A-491F-9010-C0AFDB68AEE1}" type="slidenum">
              <a:t>6</a:t>
            </a:fld>
            <a:endParaRPr lang="nb-NO"/>
          </a:p>
        </p:txBody>
      </p:sp>
    </p:spTree>
    <p:extLst>
      <p:ext uri="{BB962C8B-B14F-4D97-AF65-F5344CB8AC3E}">
        <p14:creationId xmlns:p14="http://schemas.microsoft.com/office/powerpoint/2010/main" val="1701853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nb-NO"/>
              <a:t>Klikk for å redigere tittelstil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53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3937844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nb-NO"/>
              <a:t>Klikk for å redigere tittelstil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923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nb-NO"/>
              <a:t>Klikk for å redigere tittelstil</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979490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nb-NO"/>
              <a:t>Klikk for å redigere tittelstil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09728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1792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B633B1CB-9DC0-4015-9078-563E8DFE2C3F}" type="datetimeFigureOut">
              <a:rPr lang="nb-NO" smtClean="0"/>
              <a:t>20.01.2025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5977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633B1CB-9DC0-4015-9078-563E8DFE2C3F}" type="datetimeFigureOut">
              <a:rPr lang="nb-NO" smtClean="0"/>
              <a:t>20.01.2025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35472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33B1CB-9DC0-4015-9078-563E8DFE2C3F}" type="datetimeFigureOut">
              <a:rPr lang="nb-NO" smtClean="0"/>
              <a:t>20.01.2025</a:t>
            </a:fld>
            <a:endParaRPr lang="nb-N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78503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nb-N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F21536D-B659-4699-A91B-FD28C44454ED}" type="slidenum">
              <a:rPr lang="nb-NO" smtClean="0"/>
              <a:t>‹#›</a:t>
            </a:fld>
            <a:endParaRPr lang="nb-NO"/>
          </a:p>
        </p:txBody>
      </p:sp>
    </p:spTree>
    <p:extLst>
      <p:ext uri="{BB962C8B-B14F-4D97-AF65-F5344CB8AC3E}">
        <p14:creationId xmlns:p14="http://schemas.microsoft.com/office/powerpoint/2010/main" val="254973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B633B1CB-9DC0-4015-9078-563E8DFE2C3F}" type="datetimeFigureOut">
              <a:rPr lang="nb-NO" smtClean="0"/>
              <a:t>20.01.2025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20303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178539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33B1CB-9DC0-4015-9078-563E8DFE2C3F}" type="datetimeFigureOut">
              <a:rPr lang="nb-NO" smtClean="0"/>
              <a:t>20.01.2025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40764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nb-NO"/>
              <a:t>Klikk for å redigere tittelstil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33B1CB-9DC0-4015-9078-563E8DFE2C3F}" type="datetimeFigureOut">
              <a:rPr lang="nb-NO" smtClean="0"/>
              <a:t>20.01.2025</a:t>
            </a:fld>
            <a:endParaRPr lang="nb-N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nb-N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F21536D-B659-4699-A91B-FD28C44454ED}" type="slidenum">
              <a:rPr lang="nb-NO" smtClean="0"/>
              <a:t>‹#›</a:t>
            </a:fld>
            <a:endParaRPr lang="nb-N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9397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AE6C737-FF55-4064-94B7-0B21D2EB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ctrTitle"/>
          </p:nvPr>
        </p:nvSpPr>
        <p:spPr>
          <a:xfrm>
            <a:off x="6730000" y="639097"/>
            <a:ext cx="4813072" cy="3686015"/>
          </a:xfrm>
        </p:spPr>
        <p:txBody>
          <a:bodyPr>
            <a:normAutofit/>
          </a:bodyPr>
          <a:lstStyle/>
          <a:p>
            <a:br>
              <a:rPr lang="nb-NO" sz="4400"/>
            </a:br>
            <a:r>
              <a:rPr lang="nb-NO" sz="4400"/>
              <a:t> "NÆRVÆRSSKOLE"</a:t>
            </a:r>
          </a:p>
        </p:txBody>
      </p:sp>
      <p:pic>
        <p:nvPicPr>
          <p:cNvPr id="4" name="Bilde 3">
            <a:extLst>
              <a:ext uri="{FF2B5EF4-FFF2-40B4-BE49-F238E27FC236}">
                <a16:creationId xmlns:a16="http://schemas.microsoft.com/office/drawing/2014/main" id="{05F94BF1-F4F0-6D26-EFF5-C7698FB34DF6}"/>
              </a:ext>
            </a:extLst>
          </p:cNvPr>
          <p:cNvPicPr>
            <a:picLocks noChangeAspect="1"/>
          </p:cNvPicPr>
          <p:nvPr/>
        </p:nvPicPr>
        <p:blipFill rotWithShape="1">
          <a:blip r:embed="rId3"/>
          <a:srcRect l="9410" t="-368" r="2697" b="-1"/>
          <a:stretch/>
        </p:blipFill>
        <p:spPr>
          <a:xfrm>
            <a:off x="997827" y="225086"/>
            <a:ext cx="4535873" cy="6109220"/>
          </a:xfrm>
          <a:prstGeom prst="rect">
            <a:avLst/>
          </a:prstGeom>
        </p:spPr>
      </p:pic>
      <p:cxnSp>
        <p:nvCxnSpPr>
          <p:cNvPr id="22" name="Straight Connector 21">
            <a:extLst>
              <a:ext uri="{FF2B5EF4-FFF2-40B4-BE49-F238E27FC236}">
                <a16:creationId xmlns:a16="http://schemas.microsoft.com/office/drawing/2014/main" id="{6B5B1DD8-6224-4137-8621-32982B00F9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D8218D9F-38B6-4AE0-9051-5434D19A5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6" name="Rectangle 25">
            <a:extLst>
              <a:ext uri="{FF2B5EF4-FFF2-40B4-BE49-F238E27FC236}">
                <a16:creationId xmlns:a16="http://schemas.microsoft.com/office/drawing/2014/main" id="{2D3DCA99-84AF-487A-BF72-91C5FA6B0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extLst>
      <p:ext uri="{BB962C8B-B14F-4D97-AF65-F5344CB8AC3E}">
        <p14:creationId xmlns:p14="http://schemas.microsoft.com/office/powerpoint/2010/main" val="2196605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411685" y="634946"/>
            <a:ext cx="5127171" cy="1450757"/>
          </a:xfrm>
        </p:spPr>
        <p:txBody>
          <a:bodyPr>
            <a:normAutofit/>
          </a:bodyPr>
          <a:lstStyle/>
          <a:p>
            <a:r>
              <a:rPr lang="nb-NO" dirty="0"/>
              <a:t>Hva vet vi om skolenærvær?</a:t>
            </a:r>
          </a:p>
        </p:txBody>
      </p:sp>
      <p:cxnSp>
        <p:nvCxnSpPr>
          <p:cNvPr id="23" name="Straight Connector 2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p:cNvSpPr>
            <a:spLocks noGrp="1"/>
          </p:cNvSpPr>
          <p:nvPr>
            <p:ph idx="1"/>
          </p:nvPr>
        </p:nvSpPr>
        <p:spPr>
          <a:xfrm>
            <a:off x="6411684" y="2304288"/>
            <a:ext cx="5127172" cy="3564805"/>
          </a:xfrm>
        </p:spPr>
        <p:txBody>
          <a:bodyPr>
            <a:normAutofit/>
          </a:bodyPr>
          <a:lstStyle/>
          <a:p>
            <a:pPr>
              <a:buFont typeface="Wingdings" panose="05000000000000000000" pitchFamily="2" charset="2"/>
              <a:buChar char="v"/>
            </a:pPr>
            <a:r>
              <a:rPr lang="nb-NO" dirty="0"/>
              <a:t> Når du er mye på skolen blir du sterkere både faglig og sosialt</a:t>
            </a:r>
          </a:p>
          <a:p>
            <a:pPr>
              <a:buFont typeface="Wingdings" panose="05000000000000000000" pitchFamily="2" charset="2"/>
              <a:buChar char="v"/>
            </a:pPr>
            <a:r>
              <a:rPr lang="nb-NO" dirty="0"/>
              <a:t> Hvis du er lite borte fra barne- og ungdomsskolen, blir det lettere å klare videregående skole</a:t>
            </a:r>
          </a:p>
          <a:p>
            <a:pPr>
              <a:buFont typeface="Wingdings" panose="05000000000000000000" pitchFamily="2" charset="2"/>
              <a:buChar char="v"/>
            </a:pPr>
            <a:r>
              <a:rPr lang="nb-NO" dirty="0"/>
              <a:t> Når du er vant til å komme presis på skolen hver dag og holde ut gjennom skoledagen, er det gode vaner du får glede av videre</a:t>
            </a:r>
          </a:p>
          <a:p>
            <a:pPr>
              <a:buFont typeface="Wingdings" panose="05000000000000000000" pitchFamily="2" charset="2"/>
              <a:buChar char="v"/>
            </a:pPr>
            <a:r>
              <a:rPr lang="nb-NO" dirty="0"/>
              <a:t>Når du er mye på skolen blir du friskere psykisk</a:t>
            </a:r>
          </a:p>
          <a:p>
            <a:endParaRPr lang="nb-NO" dirty="0"/>
          </a:p>
        </p:txBody>
      </p:sp>
      <p:sp>
        <p:nvSpPr>
          <p:cNvPr id="25" name="Rectangle 2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7" name="Rectangle 2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5" name="Bilde 4">
            <a:extLst>
              <a:ext uri="{FF2B5EF4-FFF2-40B4-BE49-F238E27FC236}">
                <a16:creationId xmlns:a16="http://schemas.microsoft.com/office/drawing/2014/main" id="{50B220DC-FF91-C5BE-A6CC-AD364CA4234E}"/>
              </a:ext>
            </a:extLst>
          </p:cNvPr>
          <p:cNvPicPr>
            <a:picLocks noChangeAspect="1"/>
          </p:cNvPicPr>
          <p:nvPr/>
        </p:nvPicPr>
        <p:blipFill>
          <a:blip r:embed="rId3"/>
          <a:stretch>
            <a:fillRect/>
          </a:stretch>
        </p:blipFill>
        <p:spPr>
          <a:xfrm>
            <a:off x="1122222" y="664533"/>
            <a:ext cx="4316342" cy="5005250"/>
          </a:xfrm>
          <a:prstGeom prst="rect">
            <a:avLst/>
          </a:prstGeom>
          <a:ln>
            <a:noFill/>
          </a:ln>
        </p:spPr>
      </p:pic>
    </p:spTree>
    <p:extLst>
      <p:ext uri="{BB962C8B-B14F-4D97-AF65-F5344CB8AC3E}">
        <p14:creationId xmlns:p14="http://schemas.microsoft.com/office/powerpoint/2010/main" val="306677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9" name="Rectangle 12">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0" name="Straight Connector 14">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6">
            <a:extLst>
              <a:ext uri="{FF2B5EF4-FFF2-40B4-BE49-F238E27FC236}">
                <a16:creationId xmlns:a16="http://schemas.microsoft.com/office/drawing/2014/main" id="{01C6F51C-53CC-4D4B-98DA-C143852FC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62"/>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7534655" y="639097"/>
            <a:ext cx="4008415" cy="3686015"/>
          </a:xfrm>
        </p:spPr>
        <p:txBody>
          <a:bodyPr vert="horz" lIns="91440" tIns="45720" rIns="91440" bIns="45720" rtlCol="0" anchor="b">
            <a:normAutofit/>
          </a:bodyPr>
          <a:lstStyle/>
          <a:p>
            <a:r>
              <a:rPr lang="en-US" sz="4700">
                <a:solidFill>
                  <a:schemeClr val="tx1">
                    <a:lumMod val="85000"/>
                    <a:lumOff val="15000"/>
                  </a:schemeClr>
                </a:solidFill>
              </a:rPr>
              <a:t>Hva er bekymringsfullt fravær?</a:t>
            </a:r>
          </a:p>
        </p:txBody>
      </p:sp>
      <p:pic>
        <p:nvPicPr>
          <p:cNvPr id="5" name="BBE15623-20F1-4970-83B6-C153CF9673E6" descr="Untitled 48.PNG">
            <a:extLst>
              <a:ext uri="{FF2B5EF4-FFF2-40B4-BE49-F238E27FC236}">
                <a16:creationId xmlns:a16="http://schemas.microsoft.com/office/drawing/2014/main" id="{06C8F22A-4099-2D3F-2666-4243DB571B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50" t="4359" r="3606" b="28002"/>
          <a:stretch/>
        </p:blipFill>
        <p:spPr bwMode="auto">
          <a:xfrm>
            <a:off x="569593" y="140696"/>
            <a:ext cx="6443377" cy="62588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e 5"/>
          <p:cNvPicPr>
            <a:picLocks noChangeAspect="1"/>
          </p:cNvPicPr>
          <p:nvPr/>
        </p:nvPicPr>
        <p:blipFill>
          <a:blip r:embed="rId4"/>
          <a:stretch>
            <a:fillRect/>
          </a:stretch>
        </p:blipFill>
        <p:spPr>
          <a:xfrm>
            <a:off x="4164100" y="1137268"/>
            <a:ext cx="1772466" cy="1772466"/>
          </a:xfrm>
          <a:prstGeom prst="rect">
            <a:avLst/>
          </a:prstGeom>
        </p:spPr>
      </p:pic>
      <p:cxnSp>
        <p:nvCxnSpPr>
          <p:cNvPr id="14" name="Straight Connector 18">
            <a:extLst>
              <a:ext uri="{FF2B5EF4-FFF2-40B4-BE49-F238E27FC236}">
                <a16:creationId xmlns:a16="http://schemas.microsoft.com/office/drawing/2014/main" id="{613AFA59-28DC-4A81-8ADB-6EE5C63222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16799" y="4343400"/>
            <a:ext cx="329184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6" name="Rectangle 20">
            <a:extLst>
              <a:ext uri="{FF2B5EF4-FFF2-40B4-BE49-F238E27FC236}">
                <a16:creationId xmlns:a16="http://schemas.microsoft.com/office/drawing/2014/main" id="{1702822D-7587-488C-BCDE-6366C82D9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8" name="Rectangle 22">
            <a:extLst>
              <a:ext uri="{FF2B5EF4-FFF2-40B4-BE49-F238E27FC236}">
                <a16:creationId xmlns:a16="http://schemas.microsoft.com/office/drawing/2014/main" id="{2336503F-9C9C-424B-B606-FD55CB6EC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extLst>
      <p:ext uri="{BB962C8B-B14F-4D97-AF65-F5344CB8AC3E}">
        <p14:creationId xmlns:p14="http://schemas.microsoft.com/office/powerpoint/2010/main" val="49807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5CFF285-1398-3C6E-6139-2CE08DBCB473}"/>
              </a:ext>
            </a:extLst>
          </p:cNvPr>
          <p:cNvPicPr>
            <a:picLocks noChangeAspect="1"/>
          </p:cNvPicPr>
          <p:nvPr/>
        </p:nvPicPr>
        <p:blipFill>
          <a:blip r:embed="rId3"/>
          <a:stretch>
            <a:fillRect/>
          </a:stretch>
        </p:blipFill>
        <p:spPr>
          <a:xfrm>
            <a:off x="804334" y="941305"/>
            <a:ext cx="4806272" cy="4970307"/>
          </a:xfrm>
          <a:prstGeom prst="rect">
            <a:avLst/>
          </a:prstGeom>
        </p:spPr>
      </p:pic>
      <p:pic>
        <p:nvPicPr>
          <p:cNvPr id="4" name="BECE6B38-E069-44FC-84DE-06BB49F856A1" descr="Untitled 37.PNG">
            <a:extLst>
              <a:ext uri="{FF2B5EF4-FFF2-40B4-BE49-F238E27FC236}">
                <a16:creationId xmlns:a16="http://schemas.microsoft.com/office/drawing/2014/main" id="{768F7C04-04FE-4CAC-9844-F16D203880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102" t="35294" r="30530" b="15846"/>
          <a:stretch/>
        </p:blipFill>
        <p:spPr bwMode="auto">
          <a:xfrm>
            <a:off x="7746163" y="872337"/>
            <a:ext cx="3323771" cy="511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503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79D5525D-48FC-4BCE-AA49-77C172E6316C" descr="Untitled 49.PNG">
            <a:extLst>
              <a:ext uri="{FF2B5EF4-FFF2-40B4-BE49-F238E27FC236}">
                <a16:creationId xmlns:a16="http://schemas.microsoft.com/office/drawing/2014/main" id="{6EB81FD1-260A-C7D1-582E-77CA97E34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8" t="32175" r="12302" b="15776"/>
          <a:stretch/>
        </p:blipFill>
        <p:spPr bwMode="auto">
          <a:xfrm>
            <a:off x="7146388" y="1845734"/>
            <a:ext cx="4811150" cy="413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p:txBody>
          <a:bodyPr/>
          <a:lstStyle/>
          <a:p>
            <a:r>
              <a:rPr lang="nb-NO" dirty="0"/>
              <a:t>Hva gjør vi hvis noen får litt høyt fravær?</a:t>
            </a:r>
          </a:p>
        </p:txBody>
      </p:sp>
      <p:sp>
        <p:nvSpPr>
          <p:cNvPr id="3" name="Plassholder for innhold 2"/>
          <p:cNvSpPr>
            <a:spLocks noGrp="1"/>
          </p:cNvSpPr>
          <p:nvPr>
            <p:ph idx="1"/>
          </p:nvPr>
        </p:nvSpPr>
        <p:spPr>
          <a:xfrm>
            <a:off x="1097280" y="2029968"/>
            <a:ext cx="6622211" cy="3839126"/>
          </a:xfrm>
        </p:spPr>
        <p:txBody>
          <a:bodyPr vert="horz" lIns="0" tIns="45720" rIns="0" bIns="45720" rtlCol="0" anchor="t">
            <a:normAutofit/>
          </a:bodyPr>
          <a:lstStyle/>
          <a:p>
            <a:pPr marL="457200" indent="-457200">
              <a:buAutoNum type="arabicPeriod"/>
            </a:pPr>
            <a:r>
              <a:rPr lang="nb-NO" dirty="0"/>
              <a:t>Læreren snakker med deg</a:t>
            </a:r>
          </a:p>
          <a:p>
            <a:pPr marL="457200" indent="-457200">
              <a:buAutoNum type="arabicPeriod"/>
            </a:pPr>
            <a:r>
              <a:rPr lang="nb-NO" dirty="0"/>
              <a:t>Læreren snakker med foreldrene dine</a:t>
            </a:r>
          </a:p>
          <a:p>
            <a:pPr marL="457200" indent="-457200">
              <a:buAutoNum type="arabicPeriod"/>
            </a:pPr>
            <a:r>
              <a:rPr lang="nb-NO" dirty="0"/>
              <a:t>Du, foreldrene dine og kontaktlærer har et møte </a:t>
            </a:r>
          </a:p>
          <a:p>
            <a:pPr marL="457200" indent="-457200">
              <a:buAutoNum type="arabicPeriod"/>
            </a:pPr>
            <a:r>
              <a:rPr lang="nb-NO" dirty="0"/>
              <a:t>Dere fortsetter å ha møter helt til du føler det trygt og godt på skolen og har vanlig skolenærvær</a:t>
            </a:r>
          </a:p>
          <a:p>
            <a:endParaRPr lang="nb-NO" dirty="0"/>
          </a:p>
        </p:txBody>
      </p:sp>
    </p:spTree>
    <p:extLst>
      <p:ext uri="{BB962C8B-B14F-4D97-AF65-F5344CB8AC3E}">
        <p14:creationId xmlns:p14="http://schemas.microsoft.com/office/powerpoint/2010/main" val="34295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411685" y="634946"/>
            <a:ext cx="5127171" cy="1450757"/>
          </a:xfrm>
        </p:spPr>
        <p:txBody>
          <a:bodyPr>
            <a:normAutofit/>
          </a:bodyPr>
          <a:lstStyle/>
          <a:p>
            <a:r>
              <a:rPr lang="nb-NO" dirty="0"/>
              <a:t>Hva skal </a:t>
            </a:r>
            <a:r>
              <a:rPr lang="nb-NO" b="1" dirty="0"/>
              <a:t>du</a:t>
            </a:r>
            <a:r>
              <a:rPr lang="nb-NO" dirty="0"/>
              <a:t> gjøre for å klare det?</a:t>
            </a:r>
          </a:p>
        </p:txBody>
      </p:sp>
      <p:cxnSp>
        <p:nvCxnSpPr>
          <p:cNvPr id="11" name="Straight Connector 10">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p:cNvSpPr>
            <a:spLocks noGrp="1"/>
          </p:cNvSpPr>
          <p:nvPr>
            <p:ph idx="1"/>
          </p:nvPr>
        </p:nvSpPr>
        <p:spPr>
          <a:xfrm>
            <a:off x="6411684" y="2198914"/>
            <a:ext cx="5127172" cy="3670180"/>
          </a:xfrm>
        </p:spPr>
        <p:txBody>
          <a:bodyPr>
            <a:normAutofit/>
          </a:bodyPr>
          <a:lstStyle/>
          <a:p>
            <a:pPr>
              <a:buFont typeface="Wingdings" panose="05000000000000000000" pitchFamily="2" charset="2"/>
              <a:buChar char="v"/>
            </a:pPr>
            <a:r>
              <a:rPr lang="nb-NO" dirty="0"/>
              <a:t> Legge deg til rett tid</a:t>
            </a:r>
          </a:p>
          <a:p>
            <a:pPr>
              <a:buFont typeface="Wingdings" panose="05000000000000000000" pitchFamily="2" charset="2"/>
              <a:buChar char="v"/>
            </a:pPr>
            <a:r>
              <a:rPr lang="nb-NO" dirty="0"/>
              <a:t> Unngå skjerm i senga</a:t>
            </a:r>
          </a:p>
          <a:p>
            <a:pPr>
              <a:buFont typeface="Wingdings" panose="05000000000000000000" pitchFamily="2" charset="2"/>
              <a:buChar char="v"/>
            </a:pPr>
            <a:r>
              <a:rPr lang="nb-NO" dirty="0"/>
              <a:t> Stå opp i tide og spise frokost</a:t>
            </a:r>
          </a:p>
          <a:p>
            <a:pPr>
              <a:buFont typeface="Wingdings" panose="05000000000000000000" pitchFamily="2" charset="2"/>
              <a:buChar char="v"/>
            </a:pPr>
            <a:r>
              <a:rPr lang="nb-NO" dirty="0"/>
              <a:t> Komme presis</a:t>
            </a:r>
          </a:p>
          <a:p>
            <a:pPr>
              <a:buFont typeface="Wingdings" panose="05000000000000000000" pitchFamily="2" charset="2"/>
              <a:buChar char="v"/>
            </a:pPr>
            <a:r>
              <a:rPr lang="nb-NO" dirty="0"/>
              <a:t> Kun være hjemme fra skolen hvis du er skikkelig syk</a:t>
            </a:r>
          </a:p>
          <a:p>
            <a:pPr>
              <a:buFont typeface="Wingdings" panose="05000000000000000000" pitchFamily="2" charset="2"/>
              <a:buChar char="v"/>
            </a:pPr>
            <a:r>
              <a:rPr lang="nb-NO" dirty="0"/>
              <a:t> Si i fra hvis du begynner å grue deg til å gå på skolen - vi lover å hjelpe!</a:t>
            </a:r>
          </a:p>
        </p:txBody>
      </p:sp>
      <p:sp>
        <p:nvSpPr>
          <p:cNvPr id="13" name="Rectangle 12">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5" name="Rectangle 14">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5" name="7133CAF1-3526-4EAC-B9E3-FD215DF4B1E8" descr="Untitled 32.PNG">
            <a:extLst>
              <a:ext uri="{FF2B5EF4-FFF2-40B4-BE49-F238E27FC236}">
                <a16:creationId xmlns:a16="http://schemas.microsoft.com/office/drawing/2014/main" id="{E1F65A3A-9873-E912-D667-083B599355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26" t="12885" r="42251" b="51918"/>
          <a:stretch/>
        </p:blipFill>
        <p:spPr bwMode="auto">
          <a:xfrm>
            <a:off x="1147948" y="1100159"/>
            <a:ext cx="4372904" cy="413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92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kt">
  <a:themeElements>
    <a:clrScheme name="Retrospek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4EA5CF7084168408D04C6944A2A2863" ma:contentTypeVersion="19" ma:contentTypeDescription="Opprett et nytt dokument." ma:contentTypeScope="" ma:versionID="ebe24189afbd7b8fed6d3f56512ae8f5">
  <xsd:schema xmlns:xsd="http://www.w3.org/2001/XMLSchema" xmlns:xs="http://www.w3.org/2001/XMLSchema" xmlns:p="http://schemas.microsoft.com/office/2006/metadata/properties" xmlns:ns2="dbbb80e0-930f-4cc0-a653-a32a2bd11a7b" xmlns:ns3="7e1b27ce-18a8-45bf-a469-99d72ea9821f" xmlns:ns4="http://schemas.microsoft.com/sharepoint/v4" targetNamespace="http://schemas.microsoft.com/office/2006/metadata/properties" ma:root="true" ma:fieldsID="49fbf9130b7f73716db25c83df8ed53e" ns2:_="" ns3:_="" ns4:_="">
    <xsd:import namespace="dbbb80e0-930f-4cc0-a653-a32a2bd11a7b"/>
    <xsd:import namespace="7e1b27ce-18a8-45bf-a469-99d72ea9821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b80e0-930f-4cc0-a653-a32a2bd11a7b"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6" nillable="true" ma:displayName="Taxonomy Catch All Column" ma:hidden="true" ma:list="{8ca3c936-1fa4-4777-82ee-11b619b5e2c7}" ma:internalName="TaxCatchAll" ma:showField="CatchAllData" ma:web="dbbb80e0-930f-4cc0-a653-a32a2bd11a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e1b27ce-18a8-45bf-a469-99d72ea982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69872920-8874-458c-b4b1-0395e122fb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e1b27ce-18a8-45bf-a469-99d72ea9821f">
      <Terms xmlns="http://schemas.microsoft.com/office/infopath/2007/PartnerControls"/>
    </lcf76f155ced4ddcb4097134ff3c332f>
    <TaxCatchAll xmlns="dbbb80e0-930f-4cc0-a653-a32a2bd11a7b" xsi:nil="true"/>
    <IconOverlay xmlns="http://schemas.microsoft.com/sharepoint/v4" xsi:nil="true"/>
    <_dlc_DocId xmlns="dbbb80e0-930f-4cc0-a653-a32a2bd11a7b">XZ2SMR235X74-1828633435-147992</_dlc_DocId>
    <_dlc_DocIdUrl xmlns="dbbb80e0-930f-4cc0-a653-a32a2bd11a7b">
      <Url>https://vfbno.sharepoint.com/sites/Filarkiv/_layouts/15/DocIdRedir.aspx?ID=XZ2SMR235X74-1828633435-147992</Url>
      <Description>XZ2SMR235X74-1828633435-147992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F3E6AF-6E49-4F3E-8491-0C2787CB9B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b80e0-930f-4cc0-a653-a32a2bd11a7b"/>
    <ds:schemaRef ds:uri="7e1b27ce-18a8-45bf-a469-99d72ea9821f"/>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B5307D-F951-4AAE-B96F-B2EA6F958A85}">
  <ds:schemaRefs>
    <ds:schemaRef ds:uri="http://schemas.microsoft.com/office/2006/metadata/properties"/>
    <ds:schemaRef ds:uri="http://schemas.microsoft.com/office/infopath/2007/PartnerControls"/>
    <ds:schemaRef ds:uri="1dca48a1-79b4-468a-8293-d754be6fcc2f"/>
    <ds:schemaRef ds:uri="827d0906-3f36-4f15-88d6-81786d1c2e47"/>
    <ds:schemaRef ds:uri="7e1b27ce-18a8-45bf-a469-99d72ea9821f"/>
    <ds:schemaRef ds:uri="dbbb80e0-930f-4cc0-a653-a32a2bd11a7b"/>
    <ds:schemaRef ds:uri="http://schemas.microsoft.com/sharepoint/v4"/>
  </ds:schemaRefs>
</ds:datastoreItem>
</file>

<file path=customXml/itemProps3.xml><?xml version="1.0" encoding="utf-8"?>
<ds:datastoreItem xmlns:ds="http://schemas.openxmlformats.org/officeDocument/2006/customXml" ds:itemID="{969E3BC3-209B-49ED-B4B1-19973DA5D517}">
  <ds:schemaRefs>
    <ds:schemaRef ds:uri="http://schemas.microsoft.com/sharepoint/events"/>
  </ds:schemaRefs>
</ds:datastoreItem>
</file>

<file path=customXml/itemProps4.xml><?xml version="1.0" encoding="utf-8"?>
<ds:datastoreItem xmlns:ds="http://schemas.openxmlformats.org/officeDocument/2006/customXml" ds:itemID="{83CAE2D7-A6EA-400B-B575-AD73184276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623</TotalTime>
  <Words>972</Words>
  <Application>Microsoft Office PowerPoint</Application>
  <PresentationFormat>Widescreen</PresentationFormat>
  <Paragraphs>49</Paragraphs>
  <Slides>6</Slides>
  <Notes>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6</vt:i4>
      </vt:variant>
    </vt:vector>
  </HeadingPairs>
  <TitlesOfParts>
    <vt:vector size="10" baseType="lpstr">
      <vt:lpstr>Calibri</vt:lpstr>
      <vt:lpstr>Calibri Light</vt:lpstr>
      <vt:lpstr>Wingdings</vt:lpstr>
      <vt:lpstr>Retrospekt</vt:lpstr>
      <vt:lpstr>  "NÆRVÆRSSKOLE"</vt:lpstr>
      <vt:lpstr>Hva vet vi om skolenærvær?</vt:lpstr>
      <vt:lpstr>Hva er bekymringsfullt fravær?</vt:lpstr>
      <vt:lpstr>PowerPoint-presentasjon</vt:lpstr>
      <vt:lpstr>Hva gjør vi hvis noen får litt høyt fravær?</vt:lpstr>
      <vt:lpstr>Hva skal du gjøre for å klare det?</vt:lpstr>
    </vt:vector>
  </TitlesOfParts>
  <Company>Utdanningsetaten i 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Vollebekk</dc:title>
  <dc:creator>Silje Hrafa Tjersland</dc:creator>
  <cp:lastModifiedBy>Marita Gallefoss</cp:lastModifiedBy>
  <cp:revision>162</cp:revision>
  <dcterms:created xsi:type="dcterms:W3CDTF">2019-01-07T07:22:19Z</dcterms:created>
  <dcterms:modified xsi:type="dcterms:W3CDTF">2025-01-20T12:00:47Z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0x01010004EA5CF7084168408D04C6944A2A2863</vt:lpwstr>
  </property>
  <property fmtid="{D5CDD505-2E9C-101B-9397-08002B2CF9AE}" pid="3" name="MediaServiceImageTags">
    <vt:lpwstr/>
  </property>
  <property fmtid="{D5CDD505-2E9C-101B-9397-08002B2CF9AE}" pid="4" name="_dlc_DocIdItemGuid">
    <vt:lpwstr>625c6cf8-0ab5-4449-9547-9c6163edad16</vt:lpwstr>
  </property>
</Properties>
</file>