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1"/>
  </p:notesMasterIdLst>
  <p:sldIdLst>
    <p:sldId id="256" r:id="rId6"/>
    <p:sldId id="269" r:id="rId7"/>
    <p:sldId id="272" r:id="rId8"/>
    <p:sldId id="260" r:id="rId9"/>
    <p:sldId id="27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79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386290-55D8-10ED-7BFF-F70C9516CBF5}" v="10" dt="2025-01-20T09:05:03.1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53027" autoAdjust="0"/>
  </p:normalViewPr>
  <p:slideViewPr>
    <p:cSldViewPr snapToGrid="0">
      <p:cViewPr varScale="1">
        <p:scale>
          <a:sx n="58" d="100"/>
          <a:sy n="58" d="100"/>
        </p:scale>
        <p:origin x="263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tableStyles" Target="tableStyle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je Hrafa Tjersland" userId="S::silje@vfb.no::50e622b9-bd1d-4a6b-b9b8-2b8abbddcd4b" providerId="AD" clId="Web-{B0386290-55D8-10ED-7BFF-F70C9516CBF5}"/>
    <pc:docChg chg="modSld">
      <pc:chgData name="Silje Hrafa Tjersland" userId="S::silje@vfb.no::50e622b9-bd1d-4a6b-b9b8-2b8abbddcd4b" providerId="AD" clId="Web-{B0386290-55D8-10ED-7BFF-F70C9516CBF5}" dt="2025-01-20T09:11:50.184" v="3511"/>
      <pc:docMkLst>
        <pc:docMk/>
      </pc:docMkLst>
      <pc:sldChg chg="modNotes">
        <pc:chgData name="Silje Hrafa Tjersland" userId="S::silje@vfb.no::50e622b9-bd1d-4a6b-b9b8-2b8abbddcd4b" providerId="AD" clId="Web-{B0386290-55D8-10ED-7BFF-F70C9516CBF5}" dt="2025-01-20T08:48:13.859" v="561"/>
        <pc:sldMkLst>
          <pc:docMk/>
          <pc:sldMk cId="2196605764" sldId="256"/>
        </pc:sldMkLst>
      </pc:sldChg>
      <pc:sldChg chg="modNotes">
        <pc:chgData name="Silje Hrafa Tjersland" userId="S::silje@vfb.no::50e622b9-bd1d-4a6b-b9b8-2b8abbddcd4b" providerId="AD" clId="Web-{B0386290-55D8-10ED-7BFF-F70C9516CBF5}" dt="2025-01-20T09:05:02.660" v="2563"/>
        <pc:sldMkLst>
          <pc:docMk/>
          <pc:sldMk cId="4293677803" sldId="260"/>
        </pc:sldMkLst>
      </pc:sldChg>
      <pc:sldChg chg="modNotes">
        <pc:chgData name="Silje Hrafa Tjersland" userId="S::silje@vfb.no::50e622b9-bd1d-4a6b-b9b8-2b8abbddcd4b" providerId="AD" clId="Web-{B0386290-55D8-10ED-7BFF-F70C9516CBF5}" dt="2025-01-20T08:50:27.721" v="716"/>
        <pc:sldMkLst>
          <pc:docMk/>
          <pc:sldMk cId="3066776826" sldId="269"/>
        </pc:sldMkLst>
      </pc:sldChg>
      <pc:sldChg chg="modSp modNotes">
        <pc:chgData name="Silje Hrafa Tjersland" userId="S::silje@vfb.no::50e622b9-bd1d-4a6b-b9b8-2b8abbddcd4b" providerId="AD" clId="Web-{B0386290-55D8-10ED-7BFF-F70C9516CBF5}" dt="2025-01-20T08:58:13.855" v="1515"/>
        <pc:sldMkLst>
          <pc:docMk/>
          <pc:sldMk cId="86870127" sldId="272"/>
        </pc:sldMkLst>
        <pc:picChg chg="mod">
          <ac:chgData name="Silje Hrafa Tjersland" userId="S::silje@vfb.no::50e622b9-bd1d-4a6b-b9b8-2b8abbddcd4b" providerId="AD" clId="Web-{B0386290-55D8-10ED-7BFF-F70C9516CBF5}" dt="2025-01-20T08:51:10.019" v="774"/>
          <ac:picMkLst>
            <pc:docMk/>
            <pc:sldMk cId="86870127" sldId="272"/>
            <ac:picMk id="3" creationId="{922993F8-E33A-1601-9C51-4F7D3BC792AC}"/>
          </ac:picMkLst>
        </pc:picChg>
        <pc:picChg chg="mod">
          <ac:chgData name="Silje Hrafa Tjersland" userId="S::silje@vfb.no::50e622b9-bd1d-4a6b-b9b8-2b8abbddcd4b" providerId="AD" clId="Web-{B0386290-55D8-10ED-7BFF-F70C9516CBF5}" dt="2025-01-20T08:51:18.925" v="776"/>
          <ac:picMkLst>
            <pc:docMk/>
            <pc:sldMk cId="86870127" sldId="272"/>
            <ac:picMk id="4" creationId="{93848C15-0886-28C5-437A-EED09B61902B}"/>
          </ac:picMkLst>
        </pc:picChg>
        <pc:picChg chg="mod">
          <ac:chgData name="Silje Hrafa Tjersland" userId="S::silje@vfb.no::50e622b9-bd1d-4a6b-b9b8-2b8abbddcd4b" providerId="AD" clId="Web-{B0386290-55D8-10ED-7BFF-F70C9516CBF5}" dt="2025-01-20T08:51:05.925" v="773"/>
          <ac:picMkLst>
            <pc:docMk/>
            <pc:sldMk cId="86870127" sldId="272"/>
            <ac:picMk id="5" creationId="{1D570A67-8B17-F03F-4A55-DC4AEA8536B1}"/>
          </ac:picMkLst>
        </pc:picChg>
        <pc:picChg chg="mod">
          <ac:chgData name="Silje Hrafa Tjersland" userId="S::silje@vfb.no::50e622b9-bd1d-4a6b-b9b8-2b8abbddcd4b" providerId="AD" clId="Web-{B0386290-55D8-10ED-7BFF-F70C9516CBF5}" dt="2025-01-20T08:51:25.004" v="777"/>
          <ac:picMkLst>
            <pc:docMk/>
            <pc:sldMk cId="86870127" sldId="272"/>
            <ac:picMk id="10" creationId="{C2346AA0-8141-7C83-A0F0-199105F87089}"/>
          </ac:picMkLst>
        </pc:picChg>
      </pc:sldChg>
      <pc:sldChg chg="modNotes">
        <pc:chgData name="Silje Hrafa Tjersland" userId="S::silje@vfb.no::50e622b9-bd1d-4a6b-b9b8-2b8abbddcd4b" providerId="AD" clId="Web-{B0386290-55D8-10ED-7BFF-F70C9516CBF5}" dt="2025-01-20T09:11:50.184" v="3511"/>
        <pc:sldMkLst>
          <pc:docMk/>
          <pc:sldMk cId="1163922248" sldId="273"/>
        </pc:sldMkLst>
      </pc:sldChg>
    </pc:docChg>
  </pc:docChgLst>
  <pc:docChgLst>
    <pc:chgData name="Silje Hrafa Tjersland" userId="S::shtjersland@osloskolen.no::4a5b89ac-b8c3-4d28-8293-b93445d4618c" providerId="AD" clId="Web-{2B0F25FC-F2DB-4EE6-96D3-3D81F2D7C7F8}"/>
    <pc:docChg chg="modSld">
      <pc:chgData name="Silje Hrafa Tjersland" userId="S::shtjersland@osloskolen.no::4a5b89ac-b8c3-4d28-8293-b93445d4618c" providerId="AD" clId="Web-{2B0F25FC-F2DB-4EE6-96D3-3D81F2D7C7F8}" dt="2023-08-14T11:18:06.240" v="3" actId="1076"/>
      <pc:docMkLst>
        <pc:docMk/>
      </pc:docMkLst>
      <pc:sldChg chg="modSp">
        <pc:chgData name="Silje Hrafa Tjersland" userId="S::shtjersland@osloskolen.no::4a5b89ac-b8c3-4d28-8293-b93445d4618c" providerId="AD" clId="Web-{2B0F25FC-F2DB-4EE6-96D3-3D81F2D7C7F8}" dt="2023-08-14T11:18:06.240" v="3" actId="1076"/>
        <pc:sldMkLst>
          <pc:docMk/>
          <pc:sldMk cId="2196605764" sldId="256"/>
        </pc:sldMkLst>
      </pc:sldChg>
    </pc:docChg>
  </pc:docChgLst>
  <pc:docChgLst>
    <pc:chgData name="Silje Hrafa Tjersland" userId="4a5b89ac-b8c3-4d28-8293-b93445d4618c" providerId="ADAL" clId="{929CAD93-6C6E-4E48-89CA-73AA3F635633}"/>
    <pc:docChg chg="custSel modSld">
      <pc:chgData name="Silje Hrafa Tjersland" userId="4a5b89ac-b8c3-4d28-8293-b93445d4618c" providerId="ADAL" clId="{929CAD93-6C6E-4E48-89CA-73AA3F635633}" dt="2023-08-25T12:48:39.061" v="9" actId="26606"/>
      <pc:docMkLst>
        <pc:docMk/>
      </pc:docMkLst>
      <pc:sldChg chg="addSp delSp modSp mod modAnim">
        <pc:chgData name="Silje Hrafa Tjersland" userId="4a5b89ac-b8c3-4d28-8293-b93445d4618c" providerId="ADAL" clId="{929CAD93-6C6E-4E48-89CA-73AA3F635633}" dt="2023-08-25T12:45:55.339" v="2" actId="14100"/>
        <pc:sldMkLst>
          <pc:docMk/>
          <pc:sldMk cId="3066776826" sldId="269"/>
        </pc:sldMkLst>
      </pc:sldChg>
      <pc:sldChg chg="addSp delSp modSp mod setBg delAnim">
        <pc:chgData name="Silje Hrafa Tjersland" userId="4a5b89ac-b8c3-4d28-8293-b93445d4618c" providerId="ADAL" clId="{929CAD93-6C6E-4E48-89CA-73AA3F635633}" dt="2023-08-25T12:48:39.061" v="9" actId="26606"/>
        <pc:sldMkLst>
          <pc:docMk/>
          <pc:sldMk cId="1163922248" sldId="273"/>
        </pc:sldMkLst>
      </pc:sldChg>
    </pc:docChg>
  </pc:docChgLst>
  <pc:docChgLst>
    <pc:chgData name="Silje Hrafa Tjersland" userId="4a5b89ac-b8c3-4d28-8293-b93445d4618c" providerId="ADAL" clId="{036A61B8-6834-4421-B07F-1BBDA452A306}"/>
    <pc:docChg chg="undo custSel modSld">
      <pc:chgData name="Silje Hrafa Tjersland" userId="4a5b89ac-b8c3-4d28-8293-b93445d4618c" providerId="ADAL" clId="{036A61B8-6834-4421-B07F-1BBDA452A306}" dt="2024-10-11T08:17:55.689" v="160" actId="20577"/>
      <pc:docMkLst>
        <pc:docMk/>
      </pc:docMkLst>
      <pc:sldChg chg="addSp delSp modSp mod">
        <pc:chgData name="Silje Hrafa Tjersland" userId="4a5b89ac-b8c3-4d28-8293-b93445d4618c" providerId="ADAL" clId="{036A61B8-6834-4421-B07F-1BBDA452A306}" dt="2024-10-11T08:13:29.511" v="100" actId="1076"/>
        <pc:sldMkLst>
          <pc:docMk/>
          <pc:sldMk cId="2196605764" sldId="256"/>
        </pc:sldMkLst>
      </pc:sldChg>
      <pc:sldChg chg="addSp delSp modSp mod modAnim">
        <pc:chgData name="Silje Hrafa Tjersland" userId="4a5b89ac-b8c3-4d28-8293-b93445d4618c" providerId="ADAL" clId="{036A61B8-6834-4421-B07F-1BBDA452A306}" dt="2024-10-09T06:45:18.538" v="87"/>
        <pc:sldMkLst>
          <pc:docMk/>
          <pc:sldMk cId="4293677803" sldId="260"/>
        </pc:sldMkLst>
      </pc:sldChg>
      <pc:sldChg chg="addSp delSp modSp mod">
        <pc:chgData name="Silje Hrafa Tjersland" userId="4a5b89ac-b8c3-4d28-8293-b93445d4618c" providerId="ADAL" clId="{036A61B8-6834-4421-B07F-1BBDA452A306}" dt="2024-10-11T08:13:55.176" v="102" actId="1076"/>
        <pc:sldMkLst>
          <pc:docMk/>
          <pc:sldMk cId="3066776826" sldId="269"/>
        </pc:sldMkLst>
      </pc:sldChg>
      <pc:sldChg chg="addSp delSp modSp mod delAnim modAnim">
        <pc:chgData name="Silje Hrafa Tjersland" userId="4a5b89ac-b8c3-4d28-8293-b93445d4618c" providerId="ADAL" clId="{036A61B8-6834-4421-B07F-1BBDA452A306}" dt="2024-10-11T08:16:19.777" v="118"/>
        <pc:sldMkLst>
          <pc:docMk/>
          <pc:sldMk cId="86870127" sldId="272"/>
        </pc:sldMkLst>
      </pc:sldChg>
      <pc:sldChg chg="addSp delSp modSp mod modAnim">
        <pc:chgData name="Silje Hrafa Tjersland" userId="4a5b89ac-b8c3-4d28-8293-b93445d4618c" providerId="ADAL" clId="{036A61B8-6834-4421-B07F-1BBDA452A306}" dt="2024-10-11T08:17:55.689" v="160" actId="20577"/>
        <pc:sldMkLst>
          <pc:docMk/>
          <pc:sldMk cId="1163922248" sldId="273"/>
        </pc:sldMkLst>
      </pc:sldChg>
    </pc:docChg>
  </pc:docChgLst>
  <pc:docChgLst>
    <pc:chgData name="Silje Hrafa Tjersland" userId="4a5b89ac-b8c3-4d28-8293-b93445d4618c" providerId="ADAL" clId="{65460963-3F41-4FA5-BEDA-8ABCD0E2049C}"/>
    <pc:docChg chg="custSel delSld modSld sldOrd">
      <pc:chgData name="Silje Hrafa Tjersland" userId="4a5b89ac-b8c3-4d28-8293-b93445d4618c" providerId="ADAL" clId="{65460963-3F41-4FA5-BEDA-8ABCD0E2049C}" dt="2022-08-23T06:49:55.586" v="602" actId="1076"/>
      <pc:docMkLst>
        <pc:docMk/>
      </pc:docMkLst>
      <pc:sldChg chg="addSp delSp modSp mod">
        <pc:chgData name="Silje Hrafa Tjersland" userId="4a5b89ac-b8c3-4d28-8293-b93445d4618c" providerId="ADAL" clId="{65460963-3F41-4FA5-BEDA-8ABCD0E2049C}" dt="2022-08-23T06:49:55.586" v="602" actId="1076"/>
        <pc:sldMkLst>
          <pc:docMk/>
          <pc:sldMk cId="2196605764" sldId="256"/>
        </pc:sldMkLst>
      </pc:sldChg>
      <pc:sldChg chg="addSp delSp modSp mod ord modAnim">
        <pc:chgData name="Silje Hrafa Tjersland" userId="4a5b89ac-b8c3-4d28-8293-b93445d4618c" providerId="ADAL" clId="{65460963-3F41-4FA5-BEDA-8ABCD0E2049C}" dt="2022-08-23T06:05:44.630" v="526" actId="20577"/>
        <pc:sldMkLst>
          <pc:docMk/>
          <pc:sldMk cId="4293677803" sldId="260"/>
        </pc:sldMkLst>
      </pc:sldChg>
      <pc:sldChg chg="addSp delSp modSp mod modAnim">
        <pc:chgData name="Silje Hrafa Tjersland" userId="4a5b89ac-b8c3-4d28-8293-b93445d4618c" providerId="ADAL" clId="{65460963-3F41-4FA5-BEDA-8ABCD0E2049C}" dt="2022-08-23T06:47:49.451" v="595"/>
        <pc:sldMkLst>
          <pc:docMk/>
          <pc:sldMk cId="3066776826" sldId="269"/>
        </pc:sldMkLst>
      </pc:sldChg>
      <pc:sldChg chg="delSp del mod">
        <pc:chgData name="Silje Hrafa Tjersland" userId="4a5b89ac-b8c3-4d28-8293-b93445d4618c" providerId="ADAL" clId="{65460963-3F41-4FA5-BEDA-8ABCD0E2049C}" dt="2022-08-23T06:01:36.808" v="500" actId="47"/>
        <pc:sldMkLst>
          <pc:docMk/>
          <pc:sldMk cId="984261364" sldId="270"/>
        </pc:sldMkLst>
      </pc:sldChg>
      <pc:sldChg chg="addSp delSp modSp mod setBg delAnim modAnim">
        <pc:chgData name="Silje Hrafa Tjersland" userId="4a5b89ac-b8c3-4d28-8293-b93445d4618c" providerId="ADAL" clId="{65460963-3F41-4FA5-BEDA-8ABCD0E2049C}" dt="2022-08-23T06:46:23.597" v="590"/>
        <pc:sldMkLst>
          <pc:docMk/>
          <pc:sldMk cId="86870127" sldId="272"/>
        </pc:sldMkLst>
      </pc:sldChg>
      <pc:sldChg chg="addSp delSp modSp mod delAnim modAnim">
        <pc:chgData name="Silje Hrafa Tjersland" userId="4a5b89ac-b8c3-4d28-8293-b93445d4618c" providerId="ADAL" clId="{65460963-3F41-4FA5-BEDA-8ABCD0E2049C}" dt="2022-08-23T06:46:39.293" v="591"/>
        <pc:sldMkLst>
          <pc:docMk/>
          <pc:sldMk cId="1163922248" sldId="273"/>
        </pc:sldMkLst>
      </pc:sldChg>
    </pc:docChg>
  </pc:docChgLst>
  <pc:docChgLst>
    <pc:chgData name="Silje Hrafa Tjersland" userId="4a5b89ac-b8c3-4d28-8293-b93445d4618c" providerId="ADAL" clId="{583E0D7D-714B-7D4F-81B8-818BA9D8ECE9}"/>
    <pc:docChg chg="undo custSel addSld delSld modSld">
      <pc:chgData name="Silje Hrafa Tjersland" userId="4a5b89ac-b8c3-4d28-8293-b93445d4618c" providerId="ADAL" clId="{583E0D7D-714B-7D4F-81B8-818BA9D8ECE9}" dt="2024-09-27T10:35:14.073" v="10" actId="680"/>
      <pc:docMkLst>
        <pc:docMk/>
      </pc:docMkLst>
      <pc:sldChg chg="modSp">
        <pc:chgData name="Silje Hrafa Tjersland" userId="4a5b89ac-b8c3-4d28-8293-b93445d4618c" providerId="ADAL" clId="{583E0D7D-714B-7D4F-81B8-818BA9D8ECE9}" dt="2024-09-27T05:39:54.356" v="6" actId="20577"/>
        <pc:sldMkLst>
          <pc:docMk/>
          <pc:sldMk cId="2196605764" sldId="256"/>
        </pc:sldMkLst>
      </pc:sldChg>
      <pc:sldChg chg="modSp">
        <pc:chgData name="Silje Hrafa Tjersland" userId="4a5b89ac-b8c3-4d28-8293-b93445d4618c" providerId="ADAL" clId="{583E0D7D-714B-7D4F-81B8-818BA9D8ECE9}" dt="2024-09-27T06:25:32.652" v="8" actId="1076"/>
        <pc:sldMkLst>
          <pc:docMk/>
          <pc:sldMk cId="3066776826" sldId="269"/>
        </pc:sldMkLst>
      </pc:sldChg>
      <pc:sldChg chg="new del">
        <pc:chgData name="Silje Hrafa Tjersland" userId="4a5b89ac-b8c3-4d28-8293-b93445d4618c" providerId="ADAL" clId="{583E0D7D-714B-7D4F-81B8-818BA9D8ECE9}" dt="2024-09-27T10:35:14.073" v="10" actId="680"/>
        <pc:sldMkLst>
          <pc:docMk/>
          <pc:sldMk cId="977839194" sldId="274"/>
        </pc:sldMkLst>
      </pc:sldChg>
    </pc:docChg>
  </pc:docChgLst>
  <pc:docChgLst>
    <pc:chgData name="Silje Hrafa Tjersland" userId="4a5b89ac-b8c3-4d28-8293-b93445d4618c" providerId="ADAL" clId="{2E864D7D-3DF6-4D48-85F1-0BF5B2DD4399}"/>
    <pc:docChg chg="custSel modSld">
      <pc:chgData name="Silje Hrafa Tjersland" userId="4a5b89ac-b8c3-4d28-8293-b93445d4618c" providerId="ADAL" clId="{2E864D7D-3DF6-4D48-85F1-0BF5B2DD4399}" dt="2024-09-09T12:54:34.940" v="49" actId="1076"/>
      <pc:docMkLst>
        <pc:docMk/>
      </pc:docMkLst>
      <pc:sldChg chg="modSp mod">
        <pc:chgData name="Silje Hrafa Tjersland" userId="4a5b89ac-b8c3-4d28-8293-b93445d4618c" providerId="ADAL" clId="{2E864D7D-3DF6-4D48-85F1-0BF5B2DD4399}" dt="2024-09-09T12:02:18.538" v="2" actId="20577"/>
        <pc:sldMkLst>
          <pc:docMk/>
          <pc:sldMk cId="2196605764" sldId="256"/>
        </pc:sldMkLst>
      </pc:sldChg>
      <pc:sldChg chg="addSp delSp modSp mod delAnim">
        <pc:chgData name="Silje Hrafa Tjersland" userId="4a5b89ac-b8c3-4d28-8293-b93445d4618c" providerId="ADAL" clId="{2E864D7D-3DF6-4D48-85F1-0BF5B2DD4399}" dt="2024-09-09T12:54:34.940" v="49" actId="1076"/>
        <pc:sldMkLst>
          <pc:docMk/>
          <pc:sldMk cId="4293677803" sldId="260"/>
        </pc:sldMkLst>
      </pc:sldChg>
      <pc:sldChg chg="addSp delSp modSp mod delAnim">
        <pc:chgData name="Silje Hrafa Tjersland" userId="4a5b89ac-b8c3-4d28-8293-b93445d4618c" providerId="ADAL" clId="{2E864D7D-3DF6-4D48-85F1-0BF5B2DD4399}" dt="2024-09-09T12:48:58.913" v="19" actId="21"/>
        <pc:sldMkLst>
          <pc:docMk/>
          <pc:sldMk cId="3066776826" sldId="269"/>
        </pc:sldMkLst>
      </pc:sldChg>
      <pc:sldChg chg="addSp delSp modSp mod delAnim">
        <pc:chgData name="Silje Hrafa Tjersland" userId="4a5b89ac-b8c3-4d28-8293-b93445d4618c" providerId="ADAL" clId="{2E864D7D-3DF6-4D48-85F1-0BF5B2DD4399}" dt="2024-09-09T12:54:26.965" v="47" actId="1076"/>
        <pc:sldMkLst>
          <pc:docMk/>
          <pc:sldMk cId="86870127" sldId="272"/>
        </pc:sldMkLst>
      </pc:sldChg>
    </pc:docChg>
  </pc:docChgLst>
  <pc:docChgLst>
    <pc:chgData name="Marita Gallefoss" userId="a652088c-84eb-42bf-9d5b-8d0b4f7af421" providerId="ADAL" clId="{DF4DB5FE-512D-4118-A469-2C52A2D5A35A}"/>
    <pc:docChg chg="modSld">
      <pc:chgData name="Marita Gallefoss" userId="a652088c-84eb-42bf-9d5b-8d0b4f7af421" providerId="ADAL" clId="{DF4DB5FE-512D-4118-A469-2C52A2D5A35A}" dt="2025-01-20T11:55:31.191" v="78" actId="20577"/>
      <pc:docMkLst>
        <pc:docMk/>
      </pc:docMkLst>
      <pc:sldChg chg="modNotesTx">
        <pc:chgData name="Marita Gallefoss" userId="a652088c-84eb-42bf-9d5b-8d0b4f7af421" providerId="ADAL" clId="{DF4DB5FE-512D-4118-A469-2C52A2D5A35A}" dt="2025-01-20T11:50:54.124" v="4" actId="790"/>
        <pc:sldMkLst>
          <pc:docMk/>
          <pc:sldMk cId="2196605764" sldId="256"/>
        </pc:sldMkLst>
      </pc:sldChg>
      <pc:sldChg chg="modNotesTx">
        <pc:chgData name="Marita Gallefoss" userId="a652088c-84eb-42bf-9d5b-8d0b4f7af421" providerId="ADAL" clId="{DF4DB5FE-512D-4118-A469-2C52A2D5A35A}" dt="2025-01-20T11:54:02.303" v="62" actId="20577"/>
        <pc:sldMkLst>
          <pc:docMk/>
          <pc:sldMk cId="4293677803" sldId="260"/>
        </pc:sldMkLst>
      </pc:sldChg>
      <pc:sldChg chg="modNotesTx">
        <pc:chgData name="Marita Gallefoss" userId="a652088c-84eb-42bf-9d5b-8d0b4f7af421" providerId="ADAL" clId="{DF4DB5FE-512D-4118-A469-2C52A2D5A35A}" dt="2025-01-20T11:51:57.334" v="41" actId="20577"/>
        <pc:sldMkLst>
          <pc:docMk/>
          <pc:sldMk cId="3066776826" sldId="269"/>
        </pc:sldMkLst>
      </pc:sldChg>
      <pc:sldChg chg="modNotesTx">
        <pc:chgData name="Marita Gallefoss" userId="a652088c-84eb-42bf-9d5b-8d0b4f7af421" providerId="ADAL" clId="{DF4DB5FE-512D-4118-A469-2C52A2D5A35A}" dt="2025-01-20T11:52:49.874" v="50" actId="20577"/>
        <pc:sldMkLst>
          <pc:docMk/>
          <pc:sldMk cId="86870127" sldId="272"/>
        </pc:sldMkLst>
      </pc:sldChg>
      <pc:sldChg chg="modSp mod modNotesTx">
        <pc:chgData name="Marita Gallefoss" userId="a652088c-84eb-42bf-9d5b-8d0b4f7af421" providerId="ADAL" clId="{DF4DB5FE-512D-4118-A469-2C52A2D5A35A}" dt="2025-01-20T11:55:31.191" v="78" actId="20577"/>
        <pc:sldMkLst>
          <pc:docMk/>
          <pc:sldMk cId="1163922248" sldId="273"/>
        </pc:sldMkLst>
        <pc:spChg chg="mod">
          <ac:chgData name="Marita Gallefoss" userId="a652088c-84eb-42bf-9d5b-8d0b4f7af421" providerId="ADAL" clId="{DF4DB5FE-512D-4118-A469-2C52A2D5A35A}" dt="2025-01-20T11:54:17.546" v="63" actId="14100"/>
          <ac:spMkLst>
            <pc:docMk/>
            <pc:sldMk cId="1163922248" sldId="273"/>
            <ac:spMk id="3" creationId="{00000000-0000-0000-0000-000000000000}"/>
          </ac:spMkLst>
        </pc:spChg>
      </pc:sldChg>
    </pc:docChg>
  </pc:docChgLst>
  <pc:docChgLst>
    <pc:chgData name="Marita Gallefoss" userId="a652088c-84eb-42bf-9d5b-8d0b4f7af421" providerId="ADAL" clId="{EEE61CD2-DF05-4832-BD2B-79F9C9198BC1}"/>
    <pc:docChg chg="undo custSel modSld">
      <pc:chgData name="Marita Gallefoss" userId="a652088c-84eb-42bf-9d5b-8d0b4f7af421" providerId="ADAL" clId="{EEE61CD2-DF05-4832-BD2B-79F9C9198BC1}" dt="2024-10-31T14:32:59.601" v="7" actId="1076"/>
      <pc:docMkLst>
        <pc:docMk/>
      </pc:docMkLst>
      <pc:sldChg chg="addSp delSp modSp mod">
        <pc:chgData name="Marita Gallefoss" userId="a652088c-84eb-42bf-9d5b-8d0b4f7af421" providerId="ADAL" clId="{EEE61CD2-DF05-4832-BD2B-79F9C9198BC1}" dt="2024-10-31T14:32:46.330" v="4" actId="478"/>
        <pc:sldMkLst>
          <pc:docMk/>
          <pc:sldMk cId="2196605764" sldId="256"/>
        </pc:sldMkLst>
        <pc:spChg chg="add del mod">
          <ac:chgData name="Marita Gallefoss" userId="a652088c-84eb-42bf-9d5b-8d0b4f7af421" providerId="ADAL" clId="{EEE61CD2-DF05-4832-BD2B-79F9C9198BC1}" dt="2024-10-31T14:32:41.174" v="2" actId="478"/>
          <ac:spMkLst>
            <pc:docMk/>
            <pc:sldMk cId="2196605764" sldId="256"/>
            <ac:spMk id="2" creationId="{00000000-0000-0000-0000-000000000000}"/>
          </ac:spMkLst>
        </pc:spChg>
      </pc:sldChg>
      <pc:sldChg chg="modSp mod">
        <pc:chgData name="Marita Gallefoss" userId="a652088c-84eb-42bf-9d5b-8d0b4f7af421" providerId="ADAL" clId="{EEE61CD2-DF05-4832-BD2B-79F9C9198BC1}" dt="2024-10-31T14:32:59.601" v="7" actId="1076"/>
        <pc:sldMkLst>
          <pc:docMk/>
          <pc:sldMk cId="4293677803" sldId="260"/>
        </pc:sldMkLst>
        <pc:spChg chg="mod">
          <ac:chgData name="Marita Gallefoss" userId="a652088c-84eb-42bf-9d5b-8d0b4f7af421" providerId="ADAL" clId="{EEE61CD2-DF05-4832-BD2B-79F9C9198BC1}" dt="2024-10-31T14:32:59.601" v="7" actId="1076"/>
          <ac:spMkLst>
            <pc:docMk/>
            <pc:sldMk cId="4293677803" sldId="260"/>
            <ac:spMk id="3" creationId="{3D040AC8-BEC5-AE61-5D8E-18791BFB0BAA}"/>
          </ac:spMkLst>
        </pc:spChg>
      </pc:sldChg>
      <pc:sldChg chg="delSp modSp mod">
        <pc:chgData name="Marita Gallefoss" userId="a652088c-84eb-42bf-9d5b-8d0b4f7af421" providerId="ADAL" clId="{EEE61CD2-DF05-4832-BD2B-79F9C9198BC1}" dt="2024-10-31T14:32:54.634" v="6" actId="478"/>
        <pc:sldMkLst>
          <pc:docMk/>
          <pc:sldMk cId="86870127" sldId="27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DD2365-CB79-45B8-A8C5-7F5F9DBA2498}" type="datetimeFigureOut">
              <a:rPr lang="nb-NO" smtClean="0"/>
              <a:t>20.01.2025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7C5628-804F-46C8-A55B-844044FB4704}" type="slidenum">
              <a:rPr lang="nb-NO" smtClean="0"/>
              <a:t>‹#›</a:t>
            </a:fld>
            <a:endParaRPr lang="nb-NO"/>
          </a:p>
        </p:txBody>
      </p:sp>
    </p:spTree>
    <p:extLst>
      <p:ext uri="{BB962C8B-B14F-4D97-AF65-F5344CB8AC3E}">
        <p14:creationId xmlns:p14="http://schemas.microsoft.com/office/powerpoint/2010/main" val="4055537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latin typeface="Calibri"/>
                <a:ea typeface="Calibri"/>
                <a:cs typeface="Calibri"/>
              </a:rPr>
              <a:t>Visste dere at vår skole øver på å være Nærværsskole? Nå skal jeg fortelle litt om hva det betyr. </a:t>
            </a:r>
          </a:p>
        </p:txBody>
      </p:sp>
      <p:sp>
        <p:nvSpPr>
          <p:cNvPr id="4" name="Plassholder for lysbildenummer 3"/>
          <p:cNvSpPr>
            <a:spLocks noGrp="1"/>
          </p:cNvSpPr>
          <p:nvPr>
            <p:ph type="sldNum" sz="quarter" idx="5"/>
          </p:nvPr>
        </p:nvSpPr>
        <p:spPr/>
        <p:txBody>
          <a:bodyPr/>
          <a:lstStyle/>
          <a:p>
            <a:fld id="{057C5628-804F-46C8-A55B-844044FB4704}" type="slidenum">
              <a:rPr lang="nb-NO" smtClean="0"/>
              <a:t>1</a:t>
            </a:fld>
            <a:endParaRPr lang="nb-NO"/>
          </a:p>
        </p:txBody>
      </p:sp>
    </p:spTree>
    <p:extLst>
      <p:ext uri="{BB962C8B-B14F-4D97-AF65-F5344CB8AC3E}">
        <p14:creationId xmlns:p14="http://schemas.microsoft.com/office/powerpoint/2010/main" val="3781000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t>Nærværsskole er et litt langt ord. Det blir lettere å forstå hvis vi snur på ordet og undersøker hva SKOLENÆRVÆR betyr. La oss dele ordet i to. Skole vet dere jo hva betyr, men hva betyr nærvær? (elevene tenker og får mulighet til å svare). </a:t>
            </a:r>
          </a:p>
          <a:p>
            <a:r>
              <a:rPr lang="nb-NO" noProof="0" dirty="0"/>
              <a:t>Nærvær betyr å være til stede. Det er det motsatte av fravær - som betyr å være borte. </a:t>
            </a:r>
            <a:br>
              <a:rPr lang="nb-NO" noProof="0" dirty="0"/>
            </a:br>
            <a:r>
              <a:rPr lang="nb-NO" noProof="0" dirty="0"/>
              <a:t>Så; skolefravær betyr å ikke være på skolen og skolenærvær betyr å være på skolen. På vår skole er jobber vi for at alle elevene skal være mest mulig på skolen. </a:t>
            </a:r>
          </a:p>
          <a:p>
            <a:r>
              <a:rPr lang="nb-NO" noProof="0" dirty="0"/>
              <a:t>Vi vil gjerne være best på skolenærvær. Kanskje vi til og med kan være den skolen som er best på skolenærvær i hele kommunen eller hele Norge? Det er derfor vi kaller oss Nærværsskole. </a:t>
            </a:r>
          </a:p>
        </p:txBody>
      </p:sp>
      <p:sp>
        <p:nvSpPr>
          <p:cNvPr id="4" name="Plassholder for lysbildenummer 3"/>
          <p:cNvSpPr>
            <a:spLocks noGrp="1"/>
          </p:cNvSpPr>
          <p:nvPr>
            <p:ph type="sldNum" sz="quarter" idx="5"/>
          </p:nvPr>
        </p:nvSpPr>
        <p:spPr/>
        <p:txBody>
          <a:bodyPr/>
          <a:lstStyle/>
          <a:p>
            <a:fld id="{057C5628-804F-46C8-A55B-844044FB4704}" type="slidenum">
              <a:rPr lang="nb-NO" smtClean="0"/>
              <a:t>2</a:t>
            </a:fld>
            <a:endParaRPr lang="nb-NO"/>
          </a:p>
        </p:txBody>
      </p:sp>
    </p:spTree>
    <p:extLst>
      <p:ext uri="{BB962C8B-B14F-4D97-AF65-F5344CB8AC3E}">
        <p14:creationId xmlns:p14="http://schemas.microsoft.com/office/powerpoint/2010/main" val="1961553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latin typeface="Calibri"/>
                <a:ea typeface="Calibri"/>
                <a:cs typeface="Calibri"/>
              </a:rPr>
              <a:t>Men hvorfor er det så viktig å være mye på skolen, mon tro? (Barna får tid til å tenke, snakke med læringspartner og deler så sine tanker om hvorfor det er viktig å være på skolen.) </a:t>
            </a:r>
            <a:endParaRPr lang="nb-NO" noProof="0" dirty="0"/>
          </a:p>
          <a:p>
            <a:r>
              <a:rPr lang="nb-NO" noProof="0" dirty="0">
                <a:latin typeface="Calibri"/>
                <a:ea typeface="Calibri"/>
                <a:cs typeface="Calibri"/>
              </a:rPr>
              <a:t>Det er faktisk flere forskere over hele verden som har undersøkt hva som er bra med å være mye på skolen. </a:t>
            </a:r>
            <a:br>
              <a:rPr lang="nb-NO" noProof="0" dirty="0">
                <a:latin typeface="Calibri"/>
                <a:ea typeface="Calibri"/>
                <a:cs typeface="Calibri"/>
              </a:rPr>
            </a:br>
            <a:r>
              <a:rPr lang="nb-NO" noProof="0" dirty="0">
                <a:latin typeface="Calibri"/>
                <a:ea typeface="Calibri"/>
                <a:cs typeface="Calibri"/>
              </a:rPr>
              <a:t>De fant ut at barn får brukt hjernen og får mange nye tanker og ideer (bilde 1), at de blir sterkere - både i kroppen, men også i følelsene (bilde 2), at de får venner og føler at de hører til (bilde 3) og at de lærer ting de ikke kunne fra før, for eksempel å lese og å regne (bilde 4).</a:t>
            </a:r>
          </a:p>
          <a:p>
            <a:r>
              <a:rPr lang="nb-NO" noProof="0" dirty="0">
                <a:latin typeface="Calibri"/>
                <a:ea typeface="Calibri"/>
                <a:cs typeface="Calibri"/>
              </a:rPr>
              <a:t>Hver skoledag er viktig, men noen ganger kan man ikke være på skolen, selv om man kanskje vil... (gå til neste bilde)</a:t>
            </a:r>
          </a:p>
        </p:txBody>
      </p:sp>
      <p:sp>
        <p:nvSpPr>
          <p:cNvPr id="4" name="Plassholder for lysbildenummer 3"/>
          <p:cNvSpPr>
            <a:spLocks noGrp="1"/>
          </p:cNvSpPr>
          <p:nvPr>
            <p:ph type="sldNum" sz="quarter" idx="5"/>
          </p:nvPr>
        </p:nvSpPr>
        <p:spPr/>
        <p:txBody>
          <a:bodyPr/>
          <a:lstStyle/>
          <a:p>
            <a:fld id="{057C5628-804F-46C8-A55B-844044FB4704}" type="slidenum">
              <a:rPr lang="nb-NO" smtClean="0"/>
              <a:t>3</a:t>
            </a:fld>
            <a:endParaRPr lang="nb-NO"/>
          </a:p>
        </p:txBody>
      </p:sp>
    </p:spTree>
    <p:extLst>
      <p:ext uri="{BB962C8B-B14F-4D97-AF65-F5344CB8AC3E}">
        <p14:creationId xmlns:p14="http://schemas.microsoft.com/office/powerpoint/2010/main" val="2199729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latin typeface="Calibri"/>
                <a:ea typeface="Calibri"/>
                <a:cs typeface="Calibri"/>
              </a:rPr>
              <a:t>...når er det vi faktisk må være borte fra skolen? (Gi elevene tid til å tenke og svare - i ferier, i helger, når vi er syke.)</a:t>
            </a:r>
          </a:p>
          <a:p>
            <a:r>
              <a:rPr lang="nb-NO" noProof="0" dirty="0">
                <a:latin typeface="Calibri"/>
                <a:ea typeface="Calibri"/>
                <a:cs typeface="Calibri"/>
              </a:rPr>
              <a:t>Helt riktig, vi kan jo ikke være på skolen når vi er syke, men hva menes med å være "for syk til å være på skolen"?</a:t>
            </a:r>
          </a:p>
          <a:p>
            <a:r>
              <a:rPr lang="nb-NO" noProof="0" dirty="0">
                <a:latin typeface="Calibri"/>
                <a:ea typeface="Calibri"/>
                <a:cs typeface="Calibri"/>
              </a:rPr>
              <a:t>Vi har fortalt alle foreldrene om at vi øver på å være Nærværsskole og da har vi sagt at hvis dere HAR FERBER eller KASTER OPP, skal dere være hjemme fra skolen. </a:t>
            </a:r>
          </a:p>
          <a:p>
            <a:r>
              <a:rPr lang="nb-NO" noProof="0" dirty="0">
                <a:latin typeface="Calibri"/>
                <a:ea typeface="Calibri"/>
                <a:cs typeface="Calibri"/>
              </a:rPr>
              <a:t>Hva hvis man har litt vondt i hodet, magen eller i halsen? Kan man være borte fra skolen da? </a:t>
            </a:r>
            <a:br>
              <a:rPr lang="nb-NO" noProof="0" dirty="0">
                <a:latin typeface="Calibri"/>
                <a:ea typeface="Calibri"/>
                <a:cs typeface="Calibri"/>
              </a:rPr>
            </a:br>
            <a:r>
              <a:rPr lang="nb-NO" noProof="0" dirty="0">
                <a:latin typeface="Calibri"/>
                <a:ea typeface="Calibri"/>
                <a:cs typeface="Calibri"/>
              </a:rPr>
              <a:t>Nei, helt riktig! Da skal dere komme på skolen og så skal vi ta godt vare på dere hvis dere ikke føler dere helt i form. </a:t>
            </a:r>
          </a:p>
          <a:p>
            <a:r>
              <a:rPr lang="nb-NO" noProof="0" dirty="0">
                <a:latin typeface="Calibri"/>
                <a:ea typeface="Calibri"/>
                <a:cs typeface="Calibri"/>
              </a:rPr>
              <a:t>Foreldrene deres skal hjelpe dere med å passe på at dere kommer på skolen hvis dere er friske nok til det, men dere kan hjelpe litt til dere også... (gå til siste bilde).</a:t>
            </a:r>
          </a:p>
        </p:txBody>
      </p:sp>
      <p:sp>
        <p:nvSpPr>
          <p:cNvPr id="4" name="Plassholder for lysbildenummer 3"/>
          <p:cNvSpPr>
            <a:spLocks noGrp="1"/>
          </p:cNvSpPr>
          <p:nvPr>
            <p:ph type="sldNum" sz="quarter" idx="5"/>
          </p:nvPr>
        </p:nvSpPr>
        <p:spPr/>
        <p:txBody>
          <a:bodyPr/>
          <a:lstStyle/>
          <a:p>
            <a:fld id="{057C5628-804F-46C8-A55B-844044FB4704}" type="slidenum">
              <a:rPr lang="nb-NO" smtClean="0"/>
              <a:t>4</a:t>
            </a:fld>
            <a:endParaRPr lang="nb-NO"/>
          </a:p>
        </p:txBody>
      </p:sp>
    </p:spTree>
    <p:extLst>
      <p:ext uri="{BB962C8B-B14F-4D97-AF65-F5344CB8AC3E}">
        <p14:creationId xmlns:p14="http://schemas.microsoft.com/office/powerpoint/2010/main" val="3100406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Du kan nemlig være flink til å legge deg i tide sånn at du får nok søvn. Barn som sover nok om natta, blir mer opplagt og synes ofte det er litt lettere å gå på skolen. </a:t>
            </a:r>
          </a:p>
          <a:p>
            <a:r>
              <a:rPr lang="nb-NO" dirty="0"/>
              <a:t>Å spise frokost er viktig for å få energi nok til å orke å følge med, lære og jobbe på skolen.</a:t>
            </a:r>
          </a:p>
          <a:p>
            <a:r>
              <a:rPr lang="nb-NO" dirty="0"/>
              <a:t>Noen ganger kan det være fristende å lure foreldre litt og si at man er syk når man egentlig ikke er det. Det er viktig at du er ærlig og bare er hjemme når du har feber eller kaster opp.</a:t>
            </a:r>
          </a:p>
          <a:p>
            <a:r>
              <a:rPr lang="nb-NO" dirty="0"/>
              <a:t>Til slutt er det aller viktigste; nemlig at du sier ifra til en voksen hvis du synes noe på skolen er dumt. Kanskje du har kranglet med en venn eller føler at du ikke har noen å leke med i friminuttene? </a:t>
            </a:r>
            <a:br>
              <a:rPr lang="nb-NO" dirty="0"/>
            </a:br>
            <a:r>
              <a:rPr lang="nb-NO" dirty="0"/>
              <a:t>Kanskje du synes at noe på skolen er for vanskelig eller at det skjer noe på skolen som du gruer deg til?</a:t>
            </a:r>
          </a:p>
          <a:p>
            <a:r>
              <a:rPr lang="nb-NO" dirty="0"/>
              <a:t>Da må du love </a:t>
            </a:r>
            <a:r>
              <a:rPr lang="nb-NO"/>
              <a:t>(å prøve) </a:t>
            </a:r>
            <a:r>
              <a:rPr lang="nb-NO" dirty="0"/>
              <a:t>å fortelle det til en voksen slik at vi kan hjelpe deg. På denne skolen er nemlig vi voksne veldig gode på å hjelpe barn når de trenger det, så si ifra! </a:t>
            </a:r>
          </a:p>
        </p:txBody>
      </p:sp>
      <p:sp>
        <p:nvSpPr>
          <p:cNvPr id="4" name="Plassholder for lysbildenummer 3"/>
          <p:cNvSpPr>
            <a:spLocks noGrp="1"/>
          </p:cNvSpPr>
          <p:nvPr>
            <p:ph type="sldNum" sz="quarter" idx="5"/>
          </p:nvPr>
        </p:nvSpPr>
        <p:spPr/>
        <p:txBody>
          <a:bodyPr/>
          <a:lstStyle/>
          <a:p>
            <a:fld id="{057C5628-804F-46C8-A55B-844044FB4704}" type="slidenum">
              <a:rPr lang="nb-NO" smtClean="0"/>
              <a:t>5</a:t>
            </a:fld>
            <a:endParaRPr lang="nb-NO"/>
          </a:p>
        </p:txBody>
      </p:sp>
    </p:spTree>
    <p:extLst>
      <p:ext uri="{BB962C8B-B14F-4D97-AF65-F5344CB8AC3E}">
        <p14:creationId xmlns:p14="http://schemas.microsoft.com/office/powerpoint/2010/main" val="3770424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nb-NO"/>
              <a:t>Klikk for å redigere tittelstil</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B633B1CB-9DC0-4015-9078-563E8DFE2C3F}" type="datetimeFigureOut">
              <a:rPr lang="nb-NO" smtClean="0"/>
              <a:t>20.01.2025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F21536D-B659-4699-A91B-FD28C44454ED}" type="slidenum">
              <a:rPr lang="nb-NO" smtClean="0"/>
              <a:t>‹#›</a:t>
            </a:fld>
            <a:endParaRPr lang="nb-NO"/>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5531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B633B1CB-9DC0-4015-9078-563E8DFE2C3F}" type="datetimeFigureOut">
              <a:rPr lang="nb-NO" smtClean="0"/>
              <a:t>20.01.2025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3937844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Deloverskrift">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nb-NO"/>
              <a:t>Klikk for å redigere tittelstil</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B633B1CB-9DC0-4015-9078-563E8DFE2C3F}" type="datetimeFigureOut">
              <a:rPr lang="nb-NO" smtClean="0"/>
              <a:t>20.01.2025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F21536D-B659-4699-A91B-FD28C44454ED}" type="slidenum">
              <a:rPr lang="nb-NO" smtClean="0"/>
              <a:t>‹#›</a:t>
            </a:fld>
            <a:endParaRPr lang="nb-NO"/>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1923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nb-NO"/>
              <a:t>Klikk for å redigere tittelstil</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B633B1CB-9DC0-4015-9078-563E8DFE2C3F}" type="datetimeFigureOut">
              <a:rPr lang="nb-NO" smtClean="0"/>
              <a:t>20.01.2025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2979490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nb-NO"/>
              <a:t>Klikk for å redigere tittelstil</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Content Placeholder 3"/>
          <p:cNvSpPr>
            <a:spLocks noGrp="1"/>
          </p:cNvSpPr>
          <p:nvPr>
            <p:ph sz="half" idx="2"/>
          </p:nvPr>
        </p:nvSpPr>
        <p:spPr>
          <a:xfrm>
            <a:off x="1097280" y="2582334"/>
            <a:ext cx="4937760" cy="3378200"/>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Content Placeholder 5"/>
          <p:cNvSpPr>
            <a:spLocks noGrp="1"/>
          </p:cNvSpPr>
          <p:nvPr>
            <p:ph sz="quarter" idx="4"/>
          </p:nvPr>
        </p:nvSpPr>
        <p:spPr>
          <a:xfrm>
            <a:off x="6217920" y="2582334"/>
            <a:ext cx="4937760" cy="3378200"/>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B633B1CB-9DC0-4015-9078-563E8DFE2C3F}" type="datetimeFigureOut">
              <a:rPr lang="nb-NO" smtClean="0"/>
              <a:t>20.01.2025</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2559773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B633B1CB-9DC0-4015-9078-563E8DFE2C3F}" type="datetimeFigureOut">
              <a:rPr lang="nb-NO" smtClean="0"/>
              <a:t>20.01.2025</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2354729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33B1CB-9DC0-4015-9078-563E8DFE2C3F}" type="datetimeFigureOut">
              <a:rPr lang="nb-NO" smtClean="0"/>
              <a:t>20.01.2025</a:t>
            </a:fld>
            <a:endParaRPr lang="nb-NO"/>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nb-NO"/>
          </a:p>
        </p:txBody>
      </p:sp>
      <p:sp>
        <p:nvSpPr>
          <p:cNvPr id="9" name="Slide Number Placeholder 8"/>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2785030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nhold med tekst">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nb-NO"/>
              <a:t>Klikk for å redigere tittelstil</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33B1CB-9DC0-4015-9078-563E8DFE2C3F}" type="datetimeFigureOut">
              <a:rPr lang="nb-NO" smtClean="0"/>
              <a:t>20.01.2025</a:t>
            </a:fld>
            <a:endParaRPr lang="nb-NO"/>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nb-NO"/>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F21536D-B659-4699-A91B-FD28C44454ED}" type="slidenum">
              <a:rPr lang="nb-NO" smtClean="0"/>
              <a:t>‹#›</a:t>
            </a:fld>
            <a:endParaRPr lang="nb-NO"/>
          </a:p>
        </p:txBody>
      </p:sp>
    </p:spTree>
    <p:extLst>
      <p:ext uri="{BB962C8B-B14F-4D97-AF65-F5344CB8AC3E}">
        <p14:creationId xmlns:p14="http://schemas.microsoft.com/office/powerpoint/2010/main" val="2549735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e med tekst">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nb-NO"/>
              <a:t>Klikk for å redigere tittelstil</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p:txBody>
          <a:bodyPr/>
          <a:lstStyle/>
          <a:p>
            <a:fld id="{B633B1CB-9DC0-4015-9078-563E8DFE2C3F}" type="datetimeFigureOut">
              <a:rPr lang="nb-NO" smtClean="0"/>
              <a:t>20.01.2025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2520303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B633B1CB-9DC0-4015-9078-563E8DFE2C3F}" type="datetimeFigureOut">
              <a:rPr lang="nb-NO" smtClean="0"/>
              <a:t>20.01.2025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1785399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drett tittel og teks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B633B1CB-9DC0-4015-9078-563E8DFE2C3F}" type="datetimeFigureOut">
              <a:rPr lang="nb-NO" smtClean="0"/>
              <a:t>20.01.2025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407641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nb-NO"/>
              <a:t>Klikk for å redigere tittelstil</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33B1CB-9DC0-4015-9078-563E8DFE2C3F}" type="datetimeFigureOut">
              <a:rPr lang="nb-NO" smtClean="0"/>
              <a:t>20.01.2025</a:t>
            </a:fld>
            <a:endParaRPr lang="nb-NO"/>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nb-NO"/>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F21536D-B659-4699-A91B-FD28C44454ED}" type="slidenum">
              <a:rPr lang="nb-NO" smtClean="0"/>
              <a:t>‹#›</a:t>
            </a:fld>
            <a:endParaRPr lang="nb-NO"/>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49397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34D7FB13-3736-6479-C674-62E0CA6838CC}"/>
              </a:ext>
            </a:extLst>
          </p:cNvPr>
          <p:cNvPicPr>
            <a:picLocks noChangeAspect="1"/>
          </p:cNvPicPr>
          <p:nvPr/>
        </p:nvPicPr>
        <p:blipFill rotWithShape="1">
          <a:blip r:embed="rId3"/>
          <a:srcRect l="5111" r="4852" b="9928"/>
          <a:stretch/>
        </p:blipFill>
        <p:spPr>
          <a:xfrm>
            <a:off x="7675417" y="1378729"/>
            <a:ext cx="4253347" cy="4873622"/>
          </a:xfrm>
          <a:prstGeom prst="rect">
            <a:avLst/>
          </a:prstGeom>
        </p:spPr>
      </p:pic>
      <p:sp>
        <p:nvSpPr>
          <p:cNvPr id="2" name="Tittel 1"/>
          <p:cNvSpPr>
            <a:spLocks noGrp="1"/>
          </p:cNvSpPr>
          <p:nvPr>
            <p:ph type="ctrTitle"/>
          </p:nvPr>
        </p:nvSpPr>
        <p:spPr>
          <a:xfrm>
            <a:off x="-917267" y="2032460"/>
            <a:ext cx="10058400" cy="3566160"/>
          </a:xfrm>
        </p:spPr>
        <p:txBody>
          <a:bodyPr>
            <a:normAutofit/>
          </a:bodyPr>
          <a:lstStyle/>
          <a:p>
            <a:pPr algn="ctr"/>
            <a:r>
              <a:rPr lang="nb-NO" sz="7200" dirty="0"/>
              <a:t> "NÆRVÆRSSKOLE"</a:t>
            </a:r>
          </a:p>
        </p:txBody>
      </p:sp>
    </p:spTree>
    <p:extLst>
      <p:ext uri="{BB962C8B-B14F-4D97-AF65-F5344CB8AC3E}">
        <p14:creationId xmlns:p14="http://schemas.microsoft.com/office/powerpoint/2010/main" val="2196605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HVA ER SKOLENÆRVÆR?</a:t>
            </a:r>
          </a:p>
        </p:txBody>
      </p:sp>
      <p:pic>
        <p:nvPicPr>
          <p:cNvPr id="8" name="Plassholder for innhold 7">
            <a:extLst>
              <a:ext uri="{FF2B5EF4-FFF2-40B4-BE49-F238E27FC236}">
                <a16:creationId xmlns:a16="http://schemas.microsoft.com/office/drawing/2014/main" id="{B0A8A41D-C8FE-3157-541E-87CF465FB718}"/>
              </a:ext>
            </a:extLst>
          </p:cNvPr>
          <p:cNvPicPr>
            <a:picLocks noGrp="1" noChangeAspect="1"/>
          </p:cNvPicPr>
          <p:nvPr>
            <p:ph idx="1"/>
          </p:nvPr>
        </p:nvPicPr>
        <p:blipFill rotWithShape="1">
          <a:blip r:embed="rId3"/>
          <a:srcRect t="12897"/>
          <a:stretch/>
        </p:blipFill>
        <p:spPr>
          <a:xfrm>
            <a:off x="2877409" y="1959033"/>
            <a:ext cx="6498142" cy="4370241"/>
          </a:xfrm>
          <a:prstGeom prst="rect">
            <a:avLst/>
          </a:prstGeom>
        </p:spPr>
      </p:pic>
    </p:spTree>
    <p:extLst>
      <p:ext uri="{BB962C8B-B14F-4D97-AF65-F5344CB8AC3E}">
        <p14:creationId xmlns:p14="http://schemas.microsoft.com/office/powerpoint/2010/main" val="3066776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2" name="Tittel 1"/>
          <p:cNvSpPr>
            <a:spLocks noGrp="1"/>
          </p:cNvSpPr>
          <p:nvPr>
            <p:ph type="title"/>
          </p:nvPr>
        </p:nvSpPr>
        <p:spPr>
          <a:xfrm>
            <a:off x="504489" y="3575346"/>
            <a:ext cx="3084844" cy="2103875"/>
          </a:xfrm>
        </p:spPr>
        <p:txBody>
          <a:bodyPr vert="horz" lIns="91440" tIns="45720" rIns="91440" bIns="45720" rtlCol="0">
            <a:noAutofit/>
          </a:bodyPr>
          <a:lstStyle/>
          <a:p>
            <a:r>
              <a:rPr lang="en-US" sz="5400" dirty="0">
                <a:solidFill>
                  <a:srgbClr val="FFFFFF"/>
                </a:solidFill>
              </a:rPr>
              <a:t>HVORFOR ER SKOLE SÅ VIKTIG?</a:t>
            </a:r>
          </a:p>
        </p:txBody>
      </p:sp>
      <p:sp>
        <p:nvSpPr>
          <p:cNvPr id="32" name="Rectangle 31">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pic>
        <p:nvPicPr>
          <p:cNvPr id="10" name="Bilde 9">
            <a:extLst>
              <a:ext uri="{FF2B5EF4-FFF2-40B4-BE49-F238E27FC236}">
                <a16:creationId xmlns:a16="http://schemas.microsoft.com/office/drawing/2014/main" id="{C2346AA0-8141-7C83-A0F0-199105F87089}"/>
              </a:ext>
            </a:extLst>
          </p:cNvPr>
          <p:cNvPicPr>
            <a:picLocks noChangeAspect="1"/>
          </p:cNvPicPr>
          <p:nvPr/>
        </p:nvPicPr>
        <p:blipFill>
          <a:blip r:embed="rId3"/>
          <a:stretch>
            <a:fillRect/>
          </a:stretch>
        </p:blipFill>
        <p:spPr>
          <a:xfrm>
            <a:off x="9059779" y="3792510"/>
            <a:ext cx="2717969" cy="2930754"/>
          </a:xfrm>
          <a:prstGeom prst="rect">
            <a:avLst/>
          </a:prstGeom>
          <a:ln>
            <a:noFill/>
          </a:ln>
        </p:spPr>
      </p:pic>
      <p:pic>
        <p:nvPicPr>
          <p:cNvPr id="3" name="Bilde 2">
            <a:extLst>
              <a:ext uri="{FF2B5EF4-FFF2-40B4-BE49-F238E27FC236}">
                <a16:creationId xmlns:a16="http://schemas.microsoft.com/office/drawing/2014/main" id="{922993F8-E33A-1601-9C51-4F7D3BC792AC}"/>
              </a:ext>
            </a:extLst>
          </p:cNvPr>
          <p:cNvPicPr>
            <a:picLocks noChangeAspect="1"/>
          </p:cNvPicPr>
          <p:nvPr/>
        </p:nvPicPr>
        <p:blipFill rotWithShape="1">
          <a:blip r:embed="rId4"/>
          <a:srcRect l="6831" t="3776" r="9921" b="8476"/>
          <a:stretch/>
        </p:blipFill>
        <p:spPr>
          <a:xfrm>
            <a:off x="4602155" y="3648947"/>
            <a:ext cx="3541979" cy="2919318"/>
          </a:xfrm>
          <a:prstGeom prst="rect">
            <a:avLst/>
          </a:prstGeom>
          <a:ln>
            <a:noFill/>
          </a:ln>
        </p:spPr>
      </p:pic>
      <p:pic>
        <p:nvPicPr>
          <p:cNvPr id="5" name="Bilde 4">
            <a:extLst>
              <a:ext uri="{FF2B5EF4-FFF2-40B4-BE49-F238E27FC236}">
                <a16:creationId xmlns:a16="http://schemas.microsoft.com/office/drawing/2014/main" id="{1D570A67-8B17-F03F-4A55-DC4AEA8536B1}"/>
              </a:ext>
            </a:extLst>
          </p:cNvPr>
          <p:cNvPicPr>
            <a:picLocks noChangeAspect="1"/>
          </p:cNvPicPr>
          <p:nvPr/>
        </p:nvPicPr>
        <p:blipFill>
          <a:blip r:embed="rId5"/>
          <a:stretch>
            <a:fillRect/>
          </a:stretch>
        </p:blipFill>
        <p:spPr>
          <a:xfrm>
            <a:off x="5385303" y="390184"/>
            <a:ext cx="2069535" cy="3075659"/>
          </a:xfrm>
          <a:prstGeom prst="rect">
            <a:avLst/>
          </a:prstGeom>
          <a:ln>
            <a:noFill/>
          </a:ln>
        </p:spPr>
      </p:pic>
      <p:pic>
        <p:nvPicPr>
          <p:cNvPr id="4" name="CF2B599B-EBEE-4421-BDD8-E9D91D87F970" descr="Untitled 40.PNG">
            <a:extLst>
              <a:ext uri="{FF2B5EF4-FFF2-40B4-BE49-F238E27FC236}">
                <a16:creationId xmlns:a16="http://schemas.microsoft.com/office/drawing/2014/main" id="{93848C15-0886-28C5-437A-EED09B61902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0164" t="8300" r="8348" b="1554"/>
          <a:stretch/>
        </p:blipFill>
        <p:spPr bwMode="auto">
          <a:xfrm>
            <a:off x="8461592" y="493011"/>
            <a:ext cx="2717969" cy="315593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870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3D040AC8-BEC5-AE61-5D8E-18791BFB0BAA}"/>
              </a:ext>
            </a:extLst>
          </p:cNvPr>
          <p:cNvSpPr>
            <a:spLocks noGrp="1"/>
          </p:cNvSpPr>
          <p:nvPr>
            <p:ph idx="1"/>
          </p:nvPr>
        </p:nvSpPr>
        <p:spPr>
          <a:xfrm>
            <a:off x="1183545" y="1880239"/>
            <a:ext cx="3190941" cy="4023360"/>
          </a:xfrm>
        </p:spPr>
        <p:txBody>
          <a:bodyPr>
            <a:normAutofit/>
          </a:bodyPr>
          <a:lstStyle/>
          <a:p>
            <a:pPr marL="0" indent="0">
              <a:buNone/>
            </a:pPr>
            <a:r>
              <a:rPr lang="nb-NO" sz="5400" dirty="0"/>
              <a:t>NÅR ER DU BORTE FRA SKOLEN?</a:t>
            </a:r>
          </a:p>
        </p:txBody>
      </p:sp>
      <p:pic>
        <p:nvPicPr>
          <p:cNvPr id="2" name="Bilde 1">
            <a:extLst>
              <a:ext uri="{FF2B5EF4-FFF2-40B4-BE49-F238E27FC236}">
                <a16:creationId xmlns:a16="http://schemas.microsoft.com/office/drawing/2014/main" id="{930A8FFB-E839-9EB3-374F-3C89E9CBDA46}"/>
              </a:ext>
            </a:extLst>
          </p:cNvPr>
          <p:cNvPicPr>
            <a:picLocks noChangeAspect="1"/>
          </p:cNvPicPr>
          <p:nvPr/>
        </p:nvPicPr>
        <p:blipFill>
          <a:blip r:embed="rId3"/>
          <a:stretch>
            <a:fillRect/>
          </a:stretch>
        </p:blipFill>
        <p:spPr>
          <a:xfrm>
            <a:off x="6096000" y="694771"/>
            <a:ext cx="5121769" cy="5001071"/>
          </a:xfrm>
          <a:prstGeom prst="rect">
            <a:avLst/>
          </a:prstGeom>
        </p:spPr>
      </p:pic>
    </p:spTree>
    <p:extLst>
      <p:ext uri="{BB962C8B-B14F-4D97-AF65-F5344CB8AC3E}">
        <p14:creationId xmlns:p14="http://schemas.microsoft.com/office/powerpoint/2010/main" val="4293677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CF81D86-BDBA-477C-B7DD-8D359BB996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4974771" y="634946"/>
            <a:ext cx="6574972" cy="1450757"/>
          </a:xfrm>
        </p:spPr>
        <p:txBody>
          <a:bodyPr>
            <a:normAutofit/>
          </a:bodyPr>
          <a:lstStyle/>
          <a:p>
            <a:r>
              <a:rPr lang="nb-NO" dirty="0"/>
              <a:t>HVA KAN DU GJØRE?</a:t>
            </a:r>
          </a:p>
        </p:txBody>
      </p:sp>
      <p:cxnSp>
        <p:nvCxnSpPr>
          <p:cNvPr id="11" name="Straight Connector 10">
            <a:extLst>
              <a:ext uri="{FF2B5EF4-FFF2-40B4-BE49-F238E27FC236}">
                <a16:creationId xmlns:a16="http://schemas.microsoft.com/office/drawing/2014/main" id="{C65F3E9C-EF11-4F8F-A621-399C7A3E64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Plassholder for innhold 2"/>
          <p:cNvSpPr>
            <a:spLocks noGrp="1"/>
          </p:cNvSpPr>
          <p:nvPr>
            <p:ph idx="1"/>
          </p:nvPr>
        </p:nvSpPr>
        <p:spPr>
          <a:xfrm>
            <a:off x="4974769" y="2410690"/>
            <a:ext cx="6574973" cy="3458403"/>
          </a:xfrm>
        </p:spPr>
        <p:txBody>
          <a:bodyPr>
            <a:normAutofit/>
          </a:bodyPr>
          <a:lstStyle/>
          <a:p>
            <a:pPr>
              <a:buFont typeface="Wingdings" panose="05000000000000000000" pitchFamily="2" charset="2"/>
              <a:buChar char="v"/>
            </a:pPr>
            <a:r>
              <a:rPr lang="nb-NO" dirty="0"/>
              <a:t> SOVE NOK </a:t>
            </a:r>
          </a:p>
          <a:p>
            <a:pPr>
              <a:buFont typeface="Wingdings" panose="05000000000000000000" pitchFamily="2" charset="2"/>
              <a:buChar char="v"/>
            </a:pPr>
            <a:r>
              <a:rPr lang="nb-NO" dirty="0"/>
              <a:t> STÅ OPP I TIDE OG SPISE FROKOST</a:t>
            </a:r>
          </a:p>
          <a:p>
            <a:pPr>
              <a:buFont typeface="Wingdings" panose="05000000000000000000" pitchFamily="2" charset="2"/>
              <a:buChar char="v"/>
            </a:pPr>
            <a:r>
              <a:rPr lang="nb-NO" dirty="0"/>
              <a:t> BARE VÆRE HJEMME NÅR DU ER SKIKKELIG SYK</a:t>
            </a:r>
          </a:p>
          <a:p>
            <a:pPr>
              <a:buFont typeface="Wingdings" panose="05000000000000000000" pitchFamily="2" charset="2"/>
              <a:buChar char="v"/>
            </a:pPr>
            <a:r>
              <a:rPr lang="nb-NO" dirty="0"/>
              <a:t> SI IFRA TIL EN VOKSEN HVIS NOE PÅ SKOLEN ER DUMT</a:t>
            </a:r>
          </a:p>
        </p:txBody>
      </p:sp>
      <p:sp>
        <p:nvSpPr>
          <p:cNvPr id="13" name="Rectangle 12">
            <a:extLst>
              <a:ext uri="{FF2B5EF4-FFF2-40B4-BE49-F238E27FC236}">
                <a16:creationId xmlns:a16="http://schemas.microsoft.com/office/drawing/2014/main" id="{88AA064E-5F6E-4024-BC28-EDDC3DFC7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15" name="Rectangle 14">
            <a:extLst>
              <a:ext uri="{FF2B5EF4-FFF2-40B4-BE49-F238E27FC236}">
                <a16:creationId xmlns:a16="http://schemas.microsoft.com/office/drawing/2014/main" id="{03B29638-4838-4B9B-B9DB-96E542BAF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pic>
        <p:nvPicPr>
          <p:cNvPr id="5" name="Bilde 4">
            <a:extLst>
              <a:ext uri="{FF2B5EF4-FFF2-40B4-BE49-F238E27FC236}">
                <a16:creationId xmlns:a16="http://schemas.microsoft.com/office/drawing/2014/main" id="{E2DFD1E8-5D4C-B67E-1AFA-7F4C55B9E1F3}"/>
              </a:ext>
            </a:extLst>
          </p:cNvPr>
          <p:cNvPicPr>
            <a:picLocks noChangeAspect="1"/>
          </p:cNvPicPr>
          <p:nvPr/>
        </p:nvPicPr>
        <p:blipFill rotWithShape="1">
          <a:blip r:embed="rId3"/>
          <a:srcRect l="11494" r="15304"/>
          <a:stretch/>
        </p:blipFill>
        <p:spPr>
          <a:xfrm>
            <a:off x="1127462" y="1163457"/>
            <a:ext cx="2818395" cy="4531086"/>
          </a:xfrm>
          <a:prstGeom prst="rect">
            <a:avLst/>
          </a:prstGeom>
        </p:spPr>
      </p:pic>
    </p:spTree>
    <p:extLst>
      <p:ext uri="{BB962C8B-B14F-4D97-AF65-F5344CB8AC3E}">
        <p14:creationId xmlns:p14="http://schemas.microsoft.com/office/powerpoint/2010/main" val="116392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trospekt">
  <a:themeElements>
    <a:clrScheme name="Retrospek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k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k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e1b27ce-18a8-45bf-a469-99d72ea9821f">
      <Terms xmlns="http://schemas.microsoft.com/office/infopath/2007/PartnerControls"/>
    </lcf76f155ced4ddcb4097134ff3c332f>
    <TaxCatchAll xmlns="dbbb80e0-930f-4cc0-a653-a32a2bd11a7b" xsi:nil="true"/>
    <IconOverlay xmlns="http://schemas.microsoft.com/sharepoint/v4" xsi:nil="true"/>
    <_dlc_DocId xmlns="dbbb80e0-930f-4cc0-a653-a32a2bd11a7b">XZ2SMR235X74-1828633435-147994</_dlc_DocId>
    <_dlc_DocIdUrl xmlns="dbbb80e0-930f-4cc0-a653-a32a2bd11a7b">
      <Url>https://vfbno.sharepoint.com/sites/Filarkiv/_layouts/15/DocIdRedir.aspx?ID=XZ2SMR235X74-1828633435-147994</Url>
      <Description>XZ2SMR235X74-1828633435-147994</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kument" ma:contentTypeID="0x01010004EA5CF7084168408D04C6944A2A2863" ma:contentTypeVersion="19" ma:contentTypeDescription="Opprett et nytt dokument." ma:contentTypeScope="" ma:versionID="ebe24189afbd7b8fed6d3f56512ae8f5">
  <xsd:schema xmlns:xsd="http://www.w3.org/2001/XMLSchema" xmlns:xs="http://www.w3.org/2001/XMLSchema" xmlns:p="http://schemas.microsoft.com/office/2006/metadata/properties" xmlns:ns2="dbbb80e0-930f-4cc0-a653-a32a2bd11a7b" xmlns:ns3="7e1b27ce-18a8-45bf-a469-99d72ea9821f" xmlns:ns4="http://schemas.microsoft.com/sharepoint/v4" targetNamespace="http://schemas.microsoft.com/office/2006/metadata/properties" ma:root="true" ma:fieldsID="49fbf9130b7f73716db25c83df8ed53e" ns2:_="" ns3:_="" ns4:_="">
    <xsd:import namespace="dbbb80e0-930f-4cc0-a653-a32a2bd11a7b"/>
    <xsd:import namespace="7e1b27ce-18a8-45bf-a469-99d72ea9821f"/>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2:SharedWithUsers" minOccurs="0"/>
                <xsd:element ref="ns2:SharedWithDetail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4: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bb80e0-930f-4cc0-a653-a32a2bd11a7b"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TaxCatchAll" ma:index="26" nillable="true" ma:displayName="Taxonomy Catch All Column" ma:hidden="true" ma:list="{8ca3c936-1fa4-4777-82ee-11b619b5e2c7}" ma:internalName="TaxCatchAll" ma:showField="CatchAllData" ma:web="dbbb80e0-930f-4cc0-a653-a32a2bd11a7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e1b27ce-18a8-45bf-a469-99d72ea9821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Bildemerkelapper" ma:readOnly="false" ma:fieldId="{5cf76f15-5ced-4ddc-b409-7134ff3c332f}" ma:taxonomyMulti="true" ma:sspId="69872920-8874-458c-b4b1-0395e122fb8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9"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AB2992-12AE-4736-B5FE-9B560DFAEF6A}">
  <ds:schemaRefs>
    <ds:schemaRef ds:uri="http://schemas.microsoft.com/office/2006/metadata/properties"/>
    <ds:schemaRef ds:uri="http://www.w3.org/2000/xmlns/"/>
    <ds:schemaRef ds:uri="1dca48a1-79b4-468a-8293-d754be6fcc2f"/>
    <ds:schemaRef ds:uri="http://www.w3.org/2001/XMLSchema-instance"/>
    <ds:schemaRef ds:uri="http://schemas.microsoft.com/office/infopath/2007/PartnerControls"/>
    <ds:schemaRef ds:uri="827d0906-3f36-4f15-88d6-81786d1c2e47"/>
    <ds:schemaRef ds:uri="7e1b27ce-18a8-45bf-a469-99d72ea9821f"/>
    <ds:schemaRef ds:uri="dbbb80e0-930f-4cc0-a653-a32a2bd11a7b"/>
    <ds:schemaRef ds:uri="http://schemas.microsoft.com/sharepoint/v4"/>
  </ds:schemaRefs>
</ds:datastoreItem>
</file>

<file path=customXml/itemProps2.xml><?xml version="1.0" encoding="utf-8"?>
<ds:datastoreItem xmlns:ds="http://schemas.openxmlformats.org/officeDocument/2006/customXml" ds:itemID="{513C1CF0-6371-4B2C-AD77-D3892E85F588}">
  <ds:schemaRefs>
    <ds:schemaRef ds:uri="http://schemas.microsoft.com/sharepoint/events"/>
  </ds:schemaRefs>
</ds:datastoreItem>
</file>

<file path=customXml/itemProps3.xml><?xml version="1.0" encoding="utf-8"?>
<ds:datastoreItem xmlns:ds="http://schemas.openxmlformats.org/officeDocument/2006/customXml" ds:itemID="{BEE41A26-87AD-4056-B3F2-4CBF51745B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bb80e0-930f-4cc0-a653-a32a2bd11a7b"/>
    <ds:schemaRef ds:uri="7e1b27ce-18a8-45bf-a469-99d72ea9821f"/>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E4A1655-9491-4B27-9FD2-B761FCB403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6147</TotalTime>
  <Words>793</Words>
  <Application>Microsoft Office PowerPoint</Application>
  <PresentationFormat>Widescreen</PresentationFormat>
  <Paragraphs>31</Paragraphs>
  <Slides>5</Slides>
  <Notes>5</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5</vt:i4>
      </vt:variant>
    </vt:vector>
  </HeadingPairs>
  <TitlesOfParts>
    <vt:vector size="10" baseType="lpstr">
      <vt:lpstr>Aptos</vt:lpstr>
      <vt:lpstr>Calibri</vt:lpstr>
      <vt:lpstr>Calibri Light</vt:lpstr>
      <vt:lpstr>Wingdings</vt:lpstr>
      <vt:lpstr>Retrospekt</vt:lpstr>
      <vt:lpstr> "NÆRVÆRSSKOLE"</vt:lpstr>
      <vt:lpstr>HVA ER SKOLENÆRVÆR?</vt:lpstr>
      <vt:lpstr>HVORFOR ER SKOLE SÅ VIKTIG?</vt:lpstr>
      <vt:lpstr>PowerPoint-presentasjon</vt:lpstr>
      <vt:lpstr>HVA KAN DU GJØRE?</vt:lpstr>
    </vt:vector>
  </TitlesOfParts>
  <Company>Utdanningsetaten i Oslo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Vollebekk</dc:title>
  <dc:creator>Silje Hrafa Tjersland</dc:creator>
  <cp:lastModifiedBy>Marita Gallefoss</cp:lastModifiedBy>
  <cp:revision>30</cp:revision>
  <dcterms:created xsi:type="dcterms:W3CDTF">2019-01-07T07:22:19Z</dcterms:created>
  <dcterms:modified xsi:type="dcterms:W3CDTF">2025-01-20T11:55:34Z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0x01010004EA5CF7084168408D04C6944A2A2863</vt:lpwstr>
  </property>
  <property fmtid="{D5CDD505-2E9C-101B-9397-08002B2CF9AE}" pid="3" name="MediaServiceImageTags">
    <vt:lpwstr/>
  </property>
  <property fmtid="{D5CDD505-2E9C-101B-9397-08002B2CF9AE}" pid="4" name="_dlc_DocIdItemGuid">
    <vt:lpwstr>4b21365c-aa48-4fe3-a0ab-b71dff441786</vt:lpwstr>
  </property>
</Properties>
</file>