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4"/>
  </p:notesMasterIdLst>
  <p:sldIdLst>
    <p:sldId id="256" r:id="rId6"/>
    <p:sldId id="262" r:id="rId7"/>
    <p:sldId id="258" r:id="rId8"/>
    <p:sldId id="270" r:id="rId9"/>
    <p:sldId id="271" r:id="rId10"/>
    <p:sldId id="259" r:id="rId11"/>
    <p:sldId id="260" r:id="rId12"/>
    <p:sldId id="26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A80436-3AC8-ED5C-D433-A9BDE3EFADB0}" name="Silje Hrafa Tjersland" initials="ST" userId="S::silje@vfb.no::50e622b9-bd1d-4a6b-b9b8-2b8abbddcd4b" providerId="AD"/>
  <p188:author id="{01A762B8-7FC4-F656-6EB5-27CA67696847}" name="Marita Gallefoss" initials="MG" userId="S::marita@vfb.no::a652088c-84eb-42bf-9d5b-8d0b4f7af42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79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2988D8-1516-0A27-B5F0-FA5690F9F3FA}" v="14" dt="2025-01-26T15:26:39.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9758" autoAdjust="0"/>
  </p:normalViewPr>
  <p:slideViewPr>
    <p:cSldViewPr snapToGrid="0">
      <p:cViewPr varScale="1">
        <p:scale>
          <a:sx n="55" d="100"/>
          <a:sy n="55" d="100"/>
        </p:scale>
        <p:origin x="27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je Hrafa Tjersland" userId="4a5b89ac-b8c3-4d28-8293-b93445d4618c" providerId="ADAL" clId="{6B15539D-C9AF-43A6-8A03-C768E884C7B3}"/>
    <pc:docChg chg="undo custSel modSld">
      <pc:chgData name="Silje Hrafa Tjersland" userId="4a5b89ac-b8c3-4d28-8293-b93445d4618c" providerId="ADAL" clId="{6B15539D-C9AF-43A6-8A03-C768E884C7B3}" dt="2024-09-10T17:23:45.294" v="64" actId="20577"/>
      <pc:docMkLst>
        <pc:docMk/>
      </pc:docMkLst>
      <pc:sldChg chg="modSp mod">
        <pc:chgData name="Silje Hrafa Tjersland" userId="4a5b89ac-b8c3-4d28-8293-b93445d4618c" providerId="ADAL" clId="{6B15539D-C9AF-43A6-8A03-C768E884C7B3}" dt="2024-09-10T17:23:38.041" v="58" actId="20577"/>
        <pc:sldMkLst>
          <pc:docMk/>
          <pc:sldMk cId="2196605764" sldId="256"/>
        </pc:sldMkLst>
      </pc:sldChg>
      <pc:sldChg chg="addSp delSp modSp mod setBg">
        <pc:chgData name="Silje Hrafa Tjersland" userId="4a5b89ac-b8c3-4d28-8293-b93445d4618c" providerId="ADAL" clId="{6B15539D-C9AF-43A6-8A03-C768E884C7B3}" dt="2024-09-10T17:19:02.674" v="17" actId="20577"/>
        <pc:sldMkLst>
          <pc:docMk/>
          <pc:sldMk cId="4250476673" sldId="258"/>
        </pc:sldMkLst>
      </pc:sldChg>
      <pc:sldChg chg="addSp delSp modSp mod">
        <pc:chgData name="Silje Hrafa Tjersland" userId="4a5b89ac-b8c3-4d28-8293-b93445d4618c" providerId="ADAL" clId="{6B15539D-C9AF-43A6-8A03-C768E884C7B3}" dt="2024-09-10T17:23:45.294" v="64" actId="20577"/>
        <pc:sldMkLst>
          <pc:docMk/>
          <pc:sldMk cId="233099315" sldId="261"/>
        </pc:sldMkLst>
      </pc:sldChg>
      <pc:sldChg chg="addSp delSp modSp mod setBg">
        <pc:chgData name="Silje Hrafa Tjersland" userId="4a5b89ac-b8c3-4d28-8293-b93445d4618c" providerId="ADAL" clId="{6B15539D-C9AF-43A6-8A03-C768E884C7B3}" dt="2024-09-10T17:17:37.280" v="5" actId="1076"/>
        <pc:sldMkLst>
          <pc:docMk/>
          <pc:sldMk cId="2393758761" sldId="262"/>
        </pc:sldMkLst>
      </pc:sldChg>
      <pc:sldChg chg="addSp delSp modSp mod">
        <pc:chgData name="Silje Hrafa Tjersland" userId="4a5b89ac-b8c3-4d28-8293-b93445d4618c" providerId="ADAL" clId="{6B15539D-C9AF-43A6-8A03-C768E884C7B3}" dt="2024-09-10T17:20:38.825" v="25" actId="1076"/>
        <pc:sldMkLst>
          <pc:docMk/>
          <pc:sldMk cId="984261364" sldId="270"/>
        </pc:sldMkLst>
      </pc:sldChg>
    </pc:docChg>
  </pc:docChgLst>
  <pc:docChgLst>
    <pc:chgData name="Silje Hrafa Tjersland" userId="S::silje@vfb.no::50e622b9-bd1d-4a6b-b9b8-2b8abbddcd4b" providerId="AD" clId="Web-{CD2988D8-1516-0A27-B5F0-FA5690F9F3FA}"/>
    <pc:docChg chg="modSld">
      <pc:chgData name="Silje Hrafa Tjersland" userId="S::silje@vfb.no::50e622b9-bd1d-4a6b-b9b8-2b8abbddcd4b" providerId="AD" clId="Web-{CD2988D8-1516-0A27-B5F0-FA5690F9F3FA}" dt="2025-01-26T15:26:39.494" v="13" actId="1076"/>
      <pc:docMkLst>
        <pc:docMk/>
      </pc:docMkLst>
      <pc:sldChg chg="addSp delSp modSp">
        <pc:chgData name="Silje Hrafa Tjersland" userId="S::silje@vfb.no::50e622b9-bd1d-4a6b-b9b8-2b8abbddcd4b" providerId="AD" clId="Web-{CD2988D8-1516-0A27-B5F0-FA5690F9F3FA}" dt="2025-01-26T15:26:39.494" v="13" actId="1076"/>
        <pc:sldMkLst>
          <pc:docMk/>
          <pc:sldMk cId="4293677803" sldId="260"/>
        </pc:sldMkLst>
        <pc:spChg chg="del">
          <ac:chgData name="Silje Hrafa Tjersland" userId="S::silje@vfb.no::50e622b9-bd1d-4a6b-b9b8-2b8abbddcd4b" providerId="AD" clId="Web-{CD2988D8-1516-0A27-B5F0-FA5690F9F3FA}" dt="2025-01-26T15:26:14.415" v="6"/>
          <ac:spMkLst>
            <pc:docMk/>
            <pc:sldMk cId="4293677803" sldId="260"/>
            <ac:spMk id="45" creationId="{C2579DAE-C141-48DB-810E-C070C300819E}"/>
          </ac:spMkLst>
        </pc:spChg>
        <pc:spChg chg="del">
          <ac:chgData name="Silje Hrafa Tjersland" userId="S::silje@vfb.no::50e622b9-bd1d-4a6b-b9b8-2b8abbddcd4b" providerId="AD" clId="Web-{CD2988D8-1516-0A27-B5F0-FA5690F9F3FA}" dt="2025-01-26T15:26:14.415" v="6"/>
          <ac:spMkLst>
            <pc:docMk/>
            <pc:sldMk cId="4293677803" sldId="260"/>
            <ac:spMk id="47" creationId="{02FD90C3-6350-4D5B-9738-6E94EDF30F74}"/>
          </ac:spMkLst>
        </pc:spChg>
        <pc:spChg chg="del">
          <ac:chgData name="Silje Hrafa Tjersland" userId="S::silje@vfb.no::50e622b9-bd1d-4a6b-b9b8-2b8abbddcd4b" providerId="AD" clId="Web-{CD2988D8-1516-0A27-B5F0-FA5690F9F3FA}" dt="2025-01-26T15:26:14.415" v="6"/>
          <ac:spMkLst>
            <pc:docMk/>
            <pc:sldMk cId="4293677803" sldId="260"/>
            <ac:spMk id="49" creationId="{41497DE5-0939-4D1D-9350-0C5E1B209C68}"/>
          </ac:spMkLst>
        </pc:spChg>
        <pc:spChg chg="del">
          <ac:chgData name="Silje Hrafa Tjersland" userId="S::silje@vfb.no::50e622b9-bd1d-4a6b-b9b8-2b8abbddcd4b" providerId="AD" clId="Web-{CD2988D8-1516-0A27-B5F0-FA5690F9F3FA}" dt="2025-01-26T15:26:14.415" v="6"/>
          <ac:spMkLst>
            <pc:docMk/>
            <pc:sldMk cId="4293677803" sldId="260"/>
            <ac:spMk id="51" creationId="{5CCC70ED-6C63-4537-B7EB-51990D6C0A6F}"/>
          </ac:spMkLst>
        </pc:spChg>
        <pc:spChg chg="del">
          <ac:chgData name="Silje Hrafa Tjersland" userId="S::silje@vfb.no::50e622b9-bd1d-4a6b-b9b8-2b8abbddcd4b" providerId="AD" clId="Web-{CD2988D8-1516-0A27-B5F0-FA5690F9F3FA}" dt="2025-01-26T15:26:06.446" v="5"/>
          <ac:spMkLst>
            <pc:docMk/>
            <pc:sldMk cId="4293677803" sldId="260"/>
            <ac:spMk id="53" creationId="{B76E24C1-2968-40DC-A36E-F6B85F0F0752}"/>
          </ac:spMkLst>
        </pc:spChg>
        <pc:spChg chg="add">
          <ac:chgData name="Silje Hrafa Tjersland" userId="S::silje@vfb.no::50e622b9-bd1d-4a6b-b9b8-2b8abbddcd4b" providerId="AD" clId="Web-{CD2988D8-1516-0A27-B5F0-FA5690F9F3FA}" dt="2025-01-26T15:26:14.415" v="6"/>
          <ac:spMkLst>
            <pc:docMk/>
            <pc:sldMk cId="4293677803" sldId="260"/>
            <ac:spMk id="56" creationId="{6E14809C-AB06-455C-9E09-733EC00DDEBC}"/>
          </ac:spMkLst>
        </pc:spChg>
        <pc:spChg chg="add">
          <ac:chgData name="Silje Hrafa Tjersland" userId="S::silje@vfb.no::50e622b9-bd1d-4a6b-b9b8-2b8abbddcd4b" providerId="AD" clId="Web-{CD2988D8-1516-0A27-B5F0-FA5690F9F3FA}" dt="2025-01-26T15:26:14.415" v="6"/>
          <ac:spMkLst>
            <pc:docMk/>
            <pc:sldMk cId="4293677803" sldId="260"/>
            <ac:spMk id="58" creationId="{F9612D73-1056-4289-A977-92C9190C7AEF}"/>
          </ac:spMkLst>
        </pc:spChg>
        <pc:spChg chg="add">
          <ac:chgData name="Silje Hrafa Tjersland" userId="S::silje@vfb.no::50e622b9-bd1d-4a6b-b9b8-2b8abbddcd4b" providerId="AD" clId="Web-{CD2988D8-1516-0A27-B5F0-FA5690F9F3FA}" dt="2025-01-26T15:26:14.415" v="6"/>
          <ac:spMkLst>
            <pc:docMk/>
            <pc:sldMk cId="4293677803" sldId="260"/>
            <ac:spMk id="60" creationId="{44C5A9E5-0F35-4AA6-AF26-B90A2D47BC43}"/>
          </ac:spMkLst>
        </pc:spChg>
        <pc:spChg chg="add">
          <ac:chgData name="Silje Hrafa Tjersland" userId="S::silje@vfb.no::50e622b9-bd1d-4a6b-b9b8-2b8abbddcd4b" providerId="AD" clId="Web-{CD2988D8-1516-0A27-B5F0-FA5690F9F3FA}" dt="2025-01-26T15:26:14.415" v="6"/>
          <ac:spMkLst>
            <pc:docMk/>
            <pc:sldMk cId="4293677803" sldId="260"/>
            <ac:spMk id="62" creationId="{4D9DB69D-7E48-4FDF-806E-F0B4BF0053DD}"/>
          </ac:spMkLst>
        </pc:spChg>
        <pc:spChg chg="add">
          <ac:chgData name="Silje Hrafa Tjersland" userId="S::silje@vfb.no::50e622b9-bd1d-4a6b-b9b8-2b8abbddcd4b" providerId="AD" clId="Web-{CD2988D8-1516-0A27-B5F0-FA5690F9F3FA}" dt="2025-01-26T15:26:14.415" v="6"/>
          <ac:spMkLst>
            <pc:docMk/>
            <pc:sldMk cId="4293677803" sldId="260"/>
            <ac:spMk id="64" creationId="{846BF69C-4724-4F8D-8EA6-1487E9C9C4FD}"/>
          </ac:spMkLst>
        </pc:spChg>
        <pc:picChg chg="add mod ord">
          <ac:chgData name="Silje Hrafa Tjersland" userId="S::silje@vfb.no::50e622b9-bd1d-4a6b-b9b8-2b8abbddcd4b" providerId="AD" clId="Web-{CD2988D8-1516-0A27-B5F0-FA5690F9F3FA}" dt="2025-01-26T15:26:36.306" v="12" actId="1076"/>
          <ac:picMkLst>
            <pc:docMk/>
            <pc:sldMk cId="4293677803" sldId="260"/>
            <ac:picMk id="2" creationId="{F0064064-3F6B-3311-44C8-77E525F48F20}"/>
          </ac:picMkLst>
        </pc:picChg>
        <pc:picChg chg="mod">
          <ac:chgData name="Silje Hrafa Tjersland" userId="S::silje@vfb.no::50e622b9-bd1d-4a6b-b9b8-2b8abbddcd4b" providerId="AD" clId="Web-{CD2988D8-1516-0A27-B5F0-FA5690F9F3FA}" dt="2025-01-26T15:26:39.494" v="13" actId="1076"/>
          <ac:picMkLst>
            <pc:docMk/>
            <pc:sldMk cId="4293677803" sldId="260"/>
            <ac:picMk id="5" creationId="{AD95F096-C689-AAB8-91A7-AD9B51D2DED4}"/>
          </ac:picMkLst>
        </pc:picChg>
        <pc:picChg chg="del">
          <ac:chgData name="Silje Hrafa Tjersland" userId="S::silje@vfb.no::50e622b9-bd1d-4a6b-b9b8-2b8abbddcd4b" providerId="AD" clId="Web-{CD2988D8-1516-0A27-B5F0-FA5690F9F3FA}" dt="2025-01-26T15:25:34.914" v="0"/>
          <ac:picMkLst>
            <pc:docMk/>
            <pc:sldMk cId="4293677803" sldId="260"/>
            <ac:picMk id="7" creationId="{65797A31-0E20-FB2E-BD2D-4D80A92378C4}"/>
          </ac:picMkLst>
        </pc:picChg>
      </pc:sldChg>
    </pc:docChg>
  </pc:docChgLst>
  <pc:docChgLst>
    <pc:chgData name="Marita Gallefoss" userId="a652088c-84eb-42bf-9d5b-8d0b4f7af421" providerId="ADAL" clId="{09FC0CBC-9D42-4710-BD9D-B331D4756E2A}"/>
    <pc:docChg chg="custSel modSld">
      <pc:chgData name="Marita Gallefoss" userId="a652088c-84eb-42bf-9d5b-8d0b4f7af421" providerId="ADAL" clId="{09FC0CBC-9D42-4710-BD9D-B331D4756E2A}" dt="2025-01-20T11:50:12.845" v="1205" actId="20577"/>
      <pc:docMkLst>
        <pc:docMk/>
      </pc:docMkLst>
      <pc:sldChg chg="modNotesTx">
        <pc:chgData name="Marita Gallefoss" userId="a652088c-84eb-42bf-9d5b-8d0b4f7af421" providerId="ADAL" clId="{09FC0CBC-9D42-4710-BD9D-B331D4756E2A}" dt="2025-01-20T11:32:43.956" v="39" actId="20577"/>
        <pc:sldMkLst>
          <pc:docMk/>
          <pc:sldMk cId="2196605764" sldId="256"/>
        </pc:sldMkLst>
      </pc:sldChg>
      <pc:sldChg chg="modSp mod modNotesTx">
        <pc:chgData name="Marita Gallefoss" userId="a652088c-84eb-42bf-9d5b-8d0b4f7af421" providerId="ADAL" clId="{09FC0CBC-9D42-4710-BD9D-B331D4756E2A}" dt="2025-01-20T11:36:59.901" v="147" actId="20577"/>
        <pc:sldMkLst>
          <pc:docMk/>
          <pc:sldMk cId="4250476673" sldId="258"/>
        </pc:sldMkLst>
        <pc:spChg chg="mod">
          <ac:chgData name="Marita Gallefoss" userId="a652088c-84eb-42bf-9d5b-8d0b4f7af421" providerId="ADAL" clId="{09FC0CBC-9D42-4710-BD9D-B331D4756E2A}" dt="2025-01-20T11:36:05.486" v="105" actId="20577"/>
          <ac:spMkLst>
            <pc:docMk/>
            <pc:sldMk cId="4250476673" sldId="258"/>
            <ac:spMk id="3" creationId="{00000000-0000-0000-0000-000000000000}"/>
          </ac:spMkLst>
        </pc:spChg>
      </pc:sldChg>
      <pc:sldChg chg="modSp mod modNotesTx">
        <pc:chgData name="Marita Gallefoss" userId="a652088c-84eb-42bf-9d5b-8d0b4f7af421" providerId="ADAL" clId="{09FC0CBC-9D42-4710-BD9D-B331D4756E2A}" dt="2025-01-20T11:43:41.521" v="313" actId="6549"/>
        <pc:sldMkLst>
          <pc:docMk/>
          <pc:sldMk cId="404062913" sldId="259"/>
        </pc:sldMkLst>
        <pc:spChg chg="mod">
          <ac:chgData name="Marita Gallefoss" userId="a652088c-84eb-42bf-9d5b-8d0b4f7af421" providerId="ADAL" clId="{09FC0CBC-9D42-4710-BD9D-B331D4756E2A}" dt="2025-01-20T11:39:53.121" v="177" actId="14100"/>
          <ac:spMkLst>
            <pc:docMk/>
            <pc:sldMk cId="404062913" sldId="259"/>
            <ac:spMk id="3" creationId="{00000000-0000-0000-0000-000000000000}"/>
          </ac:spMkLst>
        </pc:spChg>
      </pc:sldChg>
      <pc:sldChg chg="modNotesTx">
        <pc:chgData name="Marita Gallefoss" userId="a652088c-84eb-42bf-9d5b-8d0b4f7af421" providerId="ADAL" clId="{09FC0CBC-9D42-4710-BD9D-B331D4756E2A}" dt="2025-01-20T11:50:12.845" v="1205" actId="20577"/>
        <pc:sldMkLst>
          <pc:docMk/>
          <pc:sldMk cId="4293677803" sldId="260"/>
        </pc:sldMkLst>
      </pc:sldChg>
      <pc:sldChg chg="modSp mod modNotesTx">
        <pc:chgData name="Marita Gallefoss" userId="a652088c-84eb-42bf-9d5b-8d0b4f7af421" providerId="ADAL" clId="{09FC0CBC-9D42-4710-BD9D-B331D4756E2A}" dt="2025-01-20T11:34:45.495" v="78" actId="20577"/>
        <pc:sldMkLst>
          <pc:docMk/>
          <pc:sldMk cId="2393758761" sldId="262"/>
        </pc:sldMkLst>
        <pc:spChg chg="mod">
          <ac:chgData name="Marita Gallefoss" userId="a652088c-84eb-42bf-9d5b-8d0b4f7af421" providerId="ADAL" clId="{09FC0CBC-9D42-4710-BD9D-B331D4756E2A}" dt="2025-01-20T11:34:05.876" v="49" actId="14100"/>
          <ac:spMkLst>
            <pc:docMk/>
            <pc:sldMk cId="2393758761" sldId="262"/>
            <ac:spMk id="3" creationId="{00000000-0000-0000-0000-000000000000}"/>
          </ac:spMkLst>
        </pc:spChg>
      </pc:sldChg>
      <pc:sldChg chg="modNotesTx">
        <pc:chgData name="Marita Gallefoss" userId="a652088c-84eb-42bf-9d5b-8d0b4f7af421" providerId="ADAL" clId="{09FC0CBC-9D42-4710-BD9D-B331D4756E2A}" dt="2025-01-20T11:38:08.677" v="152" actId="313"/>
        <pc:sldMkLst>
          <pc:docMk/>
          <pc:sldMk cId="984261364" sldId="270"/>
        </pc:sldMkLst>
      </pc:sldChg>
      <pc:sldChg chg="modSp mod modAnim modNotesTx">
        <pc:chgData name="Marita Gallefoss" userId="a652088c-84eb-42bf-9d5b-8d0b4f7af421" providerId="ADAL" clId="{09FC0CBC-9D42-4710-BD9D-B331D4756E2A}" dt="2025-01-20T11:39:02.181" v="166" actId="20577"/>
        <pc:sldMkLst>
          <pc:docMk/>
          <pc:sldMk cId="3764719032" sldId="271"/>
        </pc:sldMkLst>
        <pc:spChg chg="mod">
          <ac:chgData name="Marita Gallefoss" userId="a652088c-84eb-42bf-9d5b-8d0b4f7af421" providerId="ADAL" clId="{09FC0CBC-9D42-4710-BD9D-B331D4756E2A}" dt="2025-01-20T11:38:41.194" v="161" actId="14100"/>
          <ac:spMkLst>
            <pc:docMk/>
            <pc:sldMk cId="3764719032" sldId="271"/>
            <ac:spMk id="3" creationId="{00000000-0000-0000-0000-000000000000}"/>
          </ac:spMkLst>
        </pc:spChg>
      </pc:sldChg>
    </pc:docChg>
  </pc:docChgLst>
  <pc:docChgLst>
    <pc:chgData name="Silje Hrafa Tjersland" userId="4a5b89ac-b8c3-4d28-8293-b93445d4618c" providerId="ADAL" clId="{86076A25-1985-40AB-B9D7-9F2D711D9538}"/>
    <pc:docChg chg="modSld">
      <pc:chgData name="Silje Hrafa Tjersland" userId="4a5b89ac-b8c3-4d28-8293-b93445d4618c" providerId="ADAL" clId="{86076A25-1985-40AB-B9D7-9F2D711D9538}" dt="2024-06-24T14:13:35.347" v="0" actId="1076"/>
      <pc:docMkLst>
        <pc:docMk/>
      </pc:docMkLst>
      <pc:sldChg chg="modSp mod">
        <pc:chgData name="Silje Hrafa Tjersland" userId="4a5b89ac-b8c3-4d28-8293-b93445d4618c" providerId="ADAL" clId="{86076A25-1985-40AB-B9D7-9F2D711D9538}" dt="2024-06-24T14:13:35.347" v="0" actId="1076"/>
        <pc:sldMkLst>
          <pc:docMk/>
          <pc:sldMk cId="4293677803" sldId="260"/>
        </pc:sldMkLst>
      </pc:sldChg>
    </pc:docChg>
  </pc:docChgLst>
  <pc:docChgLst>
    <pc:chgData name="Silje Hrafa Tjersland" userId="S::silje@vfb.no::50e622b9-bd1d-4a6b-b9b8-2b8abbddcd4b" providerId="AD" clId="Web-{115DBFC3-9F90-466D-4D51-EDFDE668C285}"/>
    <pc:docChg chg="modSld">
      <pc:chgData name="Silje Hrafa Tjersland" userId="S::silje@vfb.no::50e622b9-bd1d-4a6b-b9b8-2b8abbddcd4b" providerId="AD" clId="Web-{115DBFC3-9F90-466D-4D51-EDFDE668C285}" dt="2024-11-08T07:49:33.012" v="232" actId="14100"/>
      <pc:docMkLst>
        <pc:docMk/>
      </pc:docMkLst>
      <pc:sldChg chg="modSp modCm">
        <pc:chgData name="Silje Hrafa Tjersland" userId="S::silje@vfb.no::50e622b9-bd1d-4a6b-b9b8-2b8abbddcd4b" providerId="AD" clId="Web-{115DBFC3-9F90-466D-4D51-EDFDE668C285}" dt="2024-11-08T07:49:33.012" v="232" actId="14100"/>
        <pc:sldMkLst>
          <pc:docMk/>
          <pc:sldMk cId="404062913" sldId="259"/>
        </pc:sldMkLst>
        <pc:spChg chg="mod">
          <ac:chgData name="Silje Hrafa Tjersland" userId="S::silje@vfb.no::50e622b9-bd1d-4a6b-b9b8-2b8abbddcd4b" providerId="AD" clId="Web-{115DBFC3-9F90-466D-4D51-EDFDE668C285}" dt="2024-11-08T07:49:27.403" v="231" actId="14100"/>
          <ac:spMkLst>
            <pc:docMk/>
            <pc:sldMk cId="404062913" sldId="259"/>
            <ac:spMk id="3" creationId="{00000000-0000-0000-0000-000000000000}"/>
          </ac:spMkLst>
        </pc:spChg>
        <pc:picChg chg="mod">
          <ac:chgData name="Silje Hrafa Tjersland" userId="S::silje@vfb.no::50e622b9-bd1d-4a6b-b9b8-2b8abbddcd4b" providerId="AD" clId="Web-{115DBFC3-9F90-466D-4D51-EDFDE668C285}" dt="2024-11-08T07:49:33.012" v="232" actId="14100"/>
          <ac:picMkLst>
            <pc:docMk/>
            <pc:sldMk cId="404062913" sldId="259"/>
            <ac:picMk id="4" creationId="{8E48DA4C-FB65-F978-5B13-BFE6A0244EBA}"/>
          </ac:picMkLst>
        </pc:picChg>
        <pc:extLst>
          <p:ext xmlns:p="http://schemas.openxmlformats.org/presentationml/2006/main" uri="{D6D511B9-2390-475A-947B-AFAB55BFBCF1}">
            <pc226:cmChg xmlns:pc226="http://schemas.microsoft.com/office/powerpoint/2022/06/main/command" chg="mod">
              <pc226:chgData name="Silje Hrafa Tjersland" userId="S::silje@vfb.no::50e622b9-bd1d-4a6b-b9b8-2b8abbddcd4b" providerId="AD" clId="Web-{115DBFC3-9F90-466D-4D51-EDFDE668C285}" dt="2024-11-08T07:43:03.269" v="25" actId="20577"/>
              <pc2:cmMkLst xmlns:pc2="http://schemas.microsoft.com/office/powerpoint/2019/9/main/command">
                <pc:docMk/>
                <pc:sldMk cId="404062913" sldId="259"/>
                <pc2:cmMk id="{88EBDFBF-4A9B-488C-9C07-7FD02DB782D5}"/>
              </pc2:cmMkLst>
            </pc226:cmChg>
            <pc226:cmChg xmlns:pc226="http://schemas.microsoft.com/office/powerpoint/2022/06/main/command" chg="mod">
              <pc226:chgData name="Silje Hrafa Tjersland" userId="S::silje@vfb.no::50e622b9-bd1d-4a6b-b9b8-2b8abbddcd4b" providerId="AD" clId="Web-{115DBFC3-9F90-466D-4D51-EDFDE668C285}" dt="2024-11-08T07:43:03.269" v="25" actId="20577"/>
              <pc2:cmMkLst xmlns:pc2="http://schemas.microsoft.com/office/powerpoint/2019/9/main/command">
                <pc:docMk/>
                <pc:sldMk cId="404062913" sldId="259"/>
                <pc2:cmMk id="{F4B210D3-A661-4DD2-86C0-4E4F42639AEF}"/>
              </pc2:cmMkLst>
            </pc226:cmChg>
          </p:ext>
        </pc:extLst>
      </pc:sldChg>
      <pc:sldChg chg="modSp">
        <pc:chgData name="Silje Hrafa Tjersland" userId="S::silje@vfb.no::50e622b9-bd1d-4a6b-b9b8-2b8abbddcd4b" providerId="AD" clId="Web-{115DBFC3-9F90-466D-4D51-EDFDE668C285}" dt="2024-11-08T07:48:56.121" v="230" actId="20577"/>
        <pc:sldMkLst>
          <pc:docMk/>
          <pc:sldMk cId="3764719032" sldId="271"/>
        </pc:sldMkLst>
        <pc:spChg chg="mod">
          <ac:chgData name="Silje Hrafa Tjersland" userId="S::silje@vfb.no::50e622b9-bd1d-4a6b-b9b8-2b8abbddcd4b" providerId="AD" clId="Web-{115DBFC3-9F90-466D-4D51-EDFDE668C285}" dt="2024-11-08T07:48:56.121" v="230" actId="20577"/>
          <ac:spMkLst>
            <pc:docMk/>
            <pc:sldMk cId="3764719032" sldId="271"/>
            <ac:spMk id="3" creationId="{00000000-0000-0000-0000-000000000000}"/>
          </ac:spMkLst>
        </pc:spChg>
      </pc:sldChg>
    </pc:docChg>
  </pc:docChgLst>
  <pc:docChgLst>
    <pc:chgData name="Silje Hrafa Tjersland" userId="S::silje@vfb.no::50e622b9-bd1d-4a6b-b9b8-2b8abbddcd4b" providerId="AD" clId="Web-{96E76A0C-404B-1DF6-61B6-4DC23DA0CCD8}"/>
    <pc:docChg chg="modSld">
      <pc:chgData name="Silje Hrafa Tjersland" userId="S::silje@vfb.no::50e622b9-bd1d-4a6b-b9b8-2b8abbddcd4b" providerId="AD" clId="Web-{96E76A0C-404B-1DF6-61B6-4DC23DA0CCD8}" dt="2025-01-20T10:02:04.044" v="2017"/>
      <pc:docMkLst>
        <pc:docMk/>
      </pc:docMkLst>
      <pc:sldChg chg="modNotes">
        <pc:chgData name="Silje Hrafa Tjersland" userId="S::silje@vfb.no::50e622b9-bd1d-4a6b-b9b8-2b8abbddcd4b" providerId="AD" clId="Web-{96E76A0C-404B-1DF6-61B6-4DC23DA0CCD8}" dt="2025-01-20T09:42:12.733" v="467"/>
        <pc:sldMkLst>
          <pc:docMk/>
          <pc:sldMk cId="2196605764" sldId="256"/>
        </pc:sldMkLst>
      </pc:sldChg>
      <pc:sldChg chg="modNotes">
        <pc:chgData name="Silje Hrafa Tjersland" userId="S::silje@vfb.no::50e622b9-bd1d-4a6b-b9b8-2b8abbddcd4b" providerId="AD" clId="Web-{96E76A0C-404B-1DF6-61B6-4DC23DA0CCD8}" dt="2025-01-20T09:43:38.533" v="570"/>
        <pc:sldMkLst>
          <pc:docMk/>
          <pc:sldMk cId="4250476673" sldId="258"/>
        </pc:sldMkLst>
      </pc:sldChg>
      <pc:sldChg chg="modNotes">
        <pc:chgData name="Silje Hrafa Tjersland" userId="S::silje@vfb.no::50e622b9-bd1d-4a6b-b9b8-2b8abbddcd4b" providerId="AD" clId="Web-{96E76A0C-404B-1DF6-61B6-4DC23DA0CCD8}" dt="2025-01-20T10:01:17.402" v="1935"/>
        <pc:sldMkLst>
          <pc:docMk/>
          <pc:sldMk cId="404062913" sldId="259"/>
        </pc:sldMkLst>
      </pc:sldChg>
      <pc:sldChg chg="modNotes">
        <pc:chgData name="Silje Hrafa Tjersland" userId="S::silje@vfb.no::50e622b9-bd1d-4a6b-b9b8-2b8abbddcd4b" providerId="AD" clId="Web-{96E76A0C-404B-1DF6-61B6-4DC23DA0CCD8}" dt="2025-01-20T10:02:04.044" v="2017"/>
        <pc:sldMkLst>
          <pc:docMk/>
          <pc:sldMk cId="4293677803" sldId="260"/>
        </pc:sldMkLst>
      </pc:sldChg>
      <pc:sldChg chg="modSp modNotes">
        <pc:chgData name="Silje Hrafa Tjersland" userId="S::silje@vfb.no::50e622b9-bd1d-4a6b-b9b8-2b8abbddcd4b" providerId="AD" clId="Web-{96E76A0C-404B-1DF6-61B6-4DC23DA0CCD8}" dt="2025-01-20T09:41:36.950" v="432"/>
        <pc:sldMkLst>
          <pc:docMk/>
          <pc:sldMk cId="2393758761" sldId="262"/>
        </pc:sldMkLst>
        <pc:picChg chg="mod">
          <ac:chgData name="Silje Hrafa Tjersland" userId="S::silje@vfb.no::50e622b9-bd1d-4a6b-b9b8-2b8abbddcd4b" providerId="AD" clId="Web-{96E76A0C-404B-1DF6-61B6-4DC23DA0CCD8}" dt="2025-01-20T09:33:32.353" v="2"/>
          <ac:picMkLst>
            <pc:docMk/>
            <pc:sldMk cId="2393758761" sldId="262"/>
            <ac:picMk id="5" creationId="{CA710C21-B6D2-F136-1AC4-51B9AEB7EBEB}"/>
          </ac:picMkLst>
        </pc:picChg>
      </pc:sldChg>
      <pc:sldChg chg="modSp modNotes">
        <pc:chgData name="Silje Hrafa Tjersland" userId="S::silje@vfb.no::50e622b9-bd1d-4a6b-b9b8-2b8abbddcd4b" providerId="AD" clId="Web-{96E76A0C-404B-1DF6-61B6-4DC23DA0CCD8}" dt="2025-01-20T09:49:36.953" v="764"/>
        <pc:sldMkLst>
          <pc:docMk/>
          <pc:sldMk cId="984261364" sldId="270"/>
        </pc:sldMkLst>
        <pc:picChg chg="mod">
          <ac:chgData name="Silje Hrafa Tjersland" userId="S::silje@vfb.no::50e622b9-bd1d-4a6b-b9b8-2b8abbddcd4b" providerId="AD" clId="Web-{96E76A0C-404B-1DF6-61B6-4DC23DA0CCD8}" dt="2025-01-20T09:33:24.025" v="1"/>
          <ac:picMkLst>
            <pc:docMk/>
            <pc:sldMk cId="984261364" sldId="270"/>
            <ac:picMk id="3" creationId="{CE86091B-7252-1C86-C5DB-D279D10BC070}"/>
          </ac:picMkLst>
        </pc:picChg>
      </pc:sldChg>
      <pc:sldChg chg="modNotes">
        <pc:chgData name="Silje Hrafa Tjersland" userId="S::silje@vfb.no::50e622b9-bd1d-4a6b-b9b8-2b8abbddcd4b" providerId="AD" clId="Web-{96E76A0C-404B-1DF6-61B6-4DC23DA0CCD8}" dt="2025-01-20T09:51:27.832" v="900"/>
        <pc:sldMkLst>
          <pc:docMk/>
          <pc:sldMk cId="3764719032" sldId="271"/>
        </pc:sldMkLst>
      </pc:sldChg>
    </pc:docChg>
  </pc:docChgLst>
  <pc:docChgLst>
    <pc:chgData name="Marita Gallefoss" userId="a652088c-84eb-42bf-9d5b-8d0b4f7af421" providerId="ADAL" clId="{5ECBD00A-97DD-43FC-B3CC-91128EAED160}"/>
    <pc:docChg chg="modSld">
      <pc:chgData name="Marita Gallefoss" userId="a652088c-84eb-42bf-9d5b-8d0b4f7af421" providerId="ADAL" clId="{5ECBD00A-97DD-43FC-B3CC-91128EAED160}" dt="2024-10-31T14:14:03.169" v="3" actId="20577"/>
      <pc:docMkLst>
        <pc:docMk/>
      </pc:docMkLst>
      <pc:sldChg chg="modSp mod">
        <pc:chgData name="Marita Gallefoss" userId="a652088c-84eb-42bf-9d5b-8d0b4f7af421" providerId="ADAL" clId="{5ECBD00A-97DD-43FC-B3CC-91128EAED160}" dt="2024-10-31T14:14:03.169" v="3" actId="20577"/>
        <pc:sldMkLst>
          <pc:docMk/>
          <pc:sldMk cId="4250476673" sldId="258"/>
        </pc:sldMkLst>
        <pc:spChg chg="mod">
          <ac:chgData name="Marita Gallefoss" userId="a652088c-84eb-42bf-9d5b-8d0b4f7af421" providerId="ADAL" clId="{5ECBD00A-97DD-43FC-B3CC-91128EAED160}" dt="2024-10-31T14:14:03.169" v="3" actId="20577"/>
          <ac:spMkLst>
            <pc:docMk/>
            <pc:sldMk cId="4250476673" sldId="258"/>
            <ac:spMk id="3" creationId="{00000000-0000-0000-0000-000000000000}"/>
          </ac:spMkLst>
        </pc:spChg>
      </pc:sldChg>
    </pc:docChg>
  </pc:docChgLst>
  <pc:docChgLst>
    <pc:chgData name="Silje Hrafa Tjersland" userId="4a5b89ac-b8c3-4d28-8293-b93445d4618c" providerId="ADAL" clId="{47074240-B98D-40B9-8509-50F033027050}"/>
    <pc:docChg chg="custSel modSld">
      <pc:chgData name="Silje Hrafa Tjersland" userId="4a5b89ac-b8c3-4d28-8293-b93445d4618c" providerId="ADAL" clId="{47074240-B98D-40B9-8509-50F033027050}" dt="2024-10-29T14:48:47.372" v="94" actId="1076"/>
      <pc:docMkLst>
        <pc:docMk/>
      </pc:docMkLst>
      <pc:sldChg chg="addSp delSp modSp mod modAnim">
        <pc:chgData name="Silje Hrafa Tjersland" userId="4a5b89ac-b8c3-4d28-8293-b93445d4618c" providerId="ADAL" clId="{47074240-B98D-40B9-8509-50F033027050}" dt="2024-10-11T10:01:39.979" v="44" actId="14100"/>
        <pc:sldMkLst>
          <pc:docMk/>
          <pc:sldMk cId="4250476673" sldId="258"/>
        </pc:sldMkLst>
      </pc:sldChg>
      <pc:sldChg chg="addSp delSp modSp mod modAnim">
        <pc:chgData name="Silje Hrafa Tjersland" userId="4a5b89ac-b8c3-4d28-8293-b93445d4618c" providerId="ADAL" clId="{47074240-B98D-40B9-8509-50F033027050}" dt="2024-10-11T10:05:23.890" v="55" actId="1076"/>
        <pc:sldMkLst>
          <pc:docMk/>
          <pc:sldMk cId="404062913" sldId="259"/>
        </pc:sldMkLst>
      </pc:sldChg>
      <pc:sldChg chg="addSp delSp modSp mod">
        <pc:chgData name="Silje Hrafa Tjersland" userId="4a5b89ac-b8c3-4d28-8293-b93445d4618c" providerId="ADAL" clId="{47074240-B98D-40B9-8509-50F033027050}" dt="2024-10-29T14:48:47.372" v="94" actId="1076"/>
        <pc:sldMkLst>
          <pc:docMk/>
          <pc:sldMk cId="4293677803" sldId="260"/>
        </pc:sldMkLst>
        <pc:picChg chg="mod ord">
          <ac:chgData name="Silje Hrafa Tjersland" userId="4a5b89ac-b8c3-4d28-8293-b93445d4618c" providerId="ADAL" clId="{47074240-B98D-40B9-8509-50F033027050}" dt="2024-10-29T14:48:47.372" v="94" actId="1076"/>
          <ac:picMkLst>
            <pc:docMk/>
            <pc:sldMk cId="4293677803" sldId="260"/>
            <ac:picMk id="5" creationId="{AD95F096-C689-AAB8-91A7-AD9B51D2DED4}"/>
          </ac:picMkLst>
        </pc:picChg>
        <pc:picChg chg="add ord">
          <ac:chgData name="Silje Hrafa Tjersland" userId="4a5b89ac-b8c3-4d28-8293-b93445d4618c" providerId="ADAL" clId="{47074240-B98D-40B9-8509-50F033027050}" dt="2024-10-29T14:48:29.777" v="89" actId="166"/>
          <ac:picMkLst>
            <pc:docMk/>
            <pc:sldMk cId="4293677803" sldId="260"/>
            <ac:picMk id="7" creationId="{65797A31-0E20-FB2E-BD2D-4D80A92378C4}"/>
          </ac:picMkLst>
        </pc:picChg>
      </pc:sldChg>
      <pc:sldChg chg="addSp delSp modSp mod">
        <pc:chgData name="Silje Hrafa Tjersland" userId="4a5b89ac-b8c3-4d28-8293-b93445d4618c" providerId="ADAL" clId="{47074240-B98D-40B9-8509-50F033027050}" dt="2024-10-11T09:58:38.571" v="28" actId="1076"/>
        <pc:sldMkLst>
          <pc:docMk/>
          <pc:sldMk cId="233099315" sldId="261"/>
        </pc:sldMkLst>
      </pc:sldChg>
      <pc:sldChg chg="addSp delSp modSp mod modAnim">
        <pc:chgData name="Silje Hrafa Tjersland" userId="4a5b89ac-b8c3-4d28-8293-b93445d4618c" providerId="ADAL" clId="{47074240-B98D-40B9-8509-50F033027050}" dt="2024-10-11T10:03:28.328" v="49"/>
        <pc:sldMkLst>
          <pc:docMk/>
          <pc:sldMk cId="2393758761" sldId="262"/>
        </pc:sldMkLst>
      </pc:sldChg>
      <pc:sldChg chg="addSp delSp modSp mod setBg">
        <pc:chgData name="Silje Hrafa Tjersland" userId="4a5b89ac-b8c3-4d28-8293-b93445d4618c" providerId="ADAL" clId="{47074240-B98D-40B9-8509-50F033027050}" dt="2024-10-11T10:04:22.802" v="51" actId="1076"/>
        <pc:sldMkLst>
          <pc:docMk/>
          <pc:sldMk cId="984261364" sldId="270"/>
        </pc:sldMkLst>
      </pc:sldChg>
      <pc:sldChg chg="delSp modSp mod modAnim">
        <pc:chgData name="Silje Hrafa Tjersland" userId="4a5b89ac-b8c3-4d28-8293-b93445d4618c" providerId="ADAL" clId="{47074240-B98D-40B9-8509-50F033027050}" dt="2024-10-14T09:32:51.266" v="81" actId="20577"/>
        <pc:sldMkLst>
          <pc:docMk/>
          <pc:sldMk cId="3764719032" sldId="271"/>
        </pc:sldMkLst>
      </pc:sldChg>
    </pc:docChg>
  </pc:docChgLst>
  <pc:docChgLst>
    <pc:chgData clId="Web-{C80B0853-FA6E-423C-941C-41DC11F10D70}"/>
    <pc:docChg chg="mod">
      <pc:chgData name="" userId="" providerId="" clId="Web-{C80B0853-FA6E-423C-941C-41DC11F10D70}" dt="2024-11-08T07:23:47.814" v="0"/>
      <pc:docMkLst>
        <pc:docMk/>
      </pc:docMkLst>
    </pc:docChg>
  </pc:docChgLst>
  <pc:docChgLst>
    <pc:chgData name="Silje Hrafa Tjersland" userId="4a5b89ac-b8c3-4d28-8293-b93445d4618c" providerId="ADAL" clId="{36E11A00-A73A-447E-8FDC-808BFB26895F}"/>
    <pc:docChg chg="custSel modSld">
      <pc:chgData name="Silje Hrafa Tjersland" userId="4a5b89ac-b8c3-4d28-8293-b93445d4618c" providerId="ADAL" clId="{36E11A00-A73A-447E-8FDC-808BFB26895F}" dt="2023-08-25T13:00:41.923" v="6" actId="1076"/>
      <pc:docMkLst>
        <pc:docMk/>
      </pc:docMkLst>
      <pc:sldChg chg="addSp delSp modSp mod">
        <pc:chgData name="Silje Hrafa Tjersland" userId="4a5b89ac-b8c3-4d28-8293-b93445d4618c" providerId="ADAL" clId="{36E11A00-A73A-447E-8FDC-808BFB26895F}" dt="2023-08-25T13:00:41.923" v="6" actId="1076"/>
        <pc:sldMkLst>
          <pc:docMk/>
          <pc:sldMk cId="4293677803"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E62588-EEE8-4E37-9027-03F967137F9C}" type="datetimeFigureOut">
              <a:t>26.01.2025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64005-EFA6-46C1-9898-34DB4809A3D0}" type="slidenum">
              <a:t>‹#›</a:t>
            </a:fld>
            <a:endParaRPr lang="nb-NO"/>
          </a:p>
        </p:txBody>
      </p:sp>
    </p:spTree>
    <p:extLst>
      <p:ext uri="{BB962C8B-B14F-4D97-AF65-F5344CB8AC3E}">
        <p14:creationId xmlns:p14="http://schemas.microsoft.com/office/powerpoint/2010/main" val="1277973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En Nærværsskole er en skole som jobber systematisk og målrettet med å øke elevenes tilstedeværelse på skolen. </a:t>
            </a:r>
            <a:br>
              <a:rPr lang="nb-NO" noProof="0" dirty="0">
                <a:ea typeface="Calibri"/>
                <a:cs typeface="Calibri"/>
              </a:rPr>
            </a:br>
            <a:r>
              <a:rPr lang="nb-NO" noProof="0" dirty="0">
                <a:ea typeface="Calibri"/>
                <a:cs typeface="Calibri"/>
              </a:rPr>
              <a:t>Vi jobber for at skolen skal være et trygt sted der elevene føler tilhørighet og opplever mening og mestring. Samtidig forebygger vi alvorlig skolefravær. </a:t>
            </a:r>
            <a:br>
              <a:rPr lang="nb-NO" noProof="0" dirty="0">
                <a:ea typeface="Calibri"/>
                <a:cs typeface="Calibri"/>
              </a:rPr>
            </a:br>
            <a:r>
              <a:rPr lang="nb-NO" noProof="0" dirty="0">
                <a:ea typeface="Calibri"/>
                <a:cs typeface="Calibri"/>
              </a:rPr>
              <a:t>De senere årene har vi sett en tydelig økning i antall saker med alvorlig skolefravær. </a:t>
            </a:r>
            <a:br>
              <a:rPr lang="nb-NO" noProof="0" dirty="0">
                <a:ea typeface="Calibri"/>
                <a:cs typeface="Calibri"/>
              </a:rPr>
            </a:br>
            <a:r>
              <a:rPr lang="nb-NO" noProof="0" dirty="0">
                <a:ea typeface="Calibri"/>
                <a:cs typeface="Calibri"/>
              </a:rPr>
              <a:t>Elever helt ned på småtrinnet strever av ulike årsaker med å gå på skolen. Foresatte over hele landet fortviler over fastlåste situasjoner som preger hele familien. </a:t>
            </a:r>
          </a:p>
          <a:p>
            <a:r>
              <a:rPr lang="nb-NO" noProof="0" dirty="0">
                <a:ea typeface="Calibri"/>
                <a:cs typeface="Calibri"/>
              </a:rPr>
              <a:t>Når problemet har vart over tid og fått skikkelig fotfeste, er det svært krevende å snu. </a:t>
            </a:r>
          </a:p>
          <a:p>
            <a:r>
              <a:rPr lang="nb-NO" noProof="0" dirty="0">
                <a:ea typeface="Calibri"/>
                <a:cs typeface="Calibri"/>
              </a:rPr>
              <a:t>Noe av de viktigste vi som skole kan gjøre, er å ha god oversikt over elevfraværet og reagere raskt når noe blir bekymringsfullt. Dette klarer vi ikke uten dere foresatte. </a:t>
            </a:r>
          </a:p>
        </p:txBody>
      </p:sp>
      <p:sp>
        <p:nvSpPr>
          <p:cNvPr id="4" name="Plassholder for lysbildenummer 3"/>
          <p:cNvSpPr>
            <a:spLocks noGrp="1"/>
          </p:cNvSpPr>
          <p:nvPr>
            <p:ph type="sldNum" sz="quarter" idx="5"/>
          </p:nvPr>
        </p:nvSpPr>
        <p:spPr/>
        <p:txBody>
          <a:bodyPr/>
          <a:lstStyle/>
          <a:p>
            <a:fld id="{54E64005-EFA6-46C1-9898-34DB4809A3D0}" type="slidenum">
              <a:t>1</a:t>
            </a:fld>
            <a:endParaRPr lang="nb-NO"/>
          </a:p>
        </p:txBody>
      </p:sp>
    </p:spTree>
    <p:extLst>
      <p:ext uri="{BB962C8B-B14F-4D97-AF65-F5344CB8AC3E}">
        <p14:creationId xmlns:p14="http://schemas.microsoft.com/office/powerpoint/2010/main" val="1881681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Litt om grunnlaget for Nærværsskolen. </a:t>
            </a:r>
          </a:p>
          <a:p>
            <a:endParaRPr lang="nb-NO" noProof="0" dirty="0">
              <a:ea typeface="Calibri"/>
              <a:cs typeface="Calibri"/>
            </a:endParaRPr>
          </a:p>
          <a:p>
            <a:r>
              <a:rPr lang="nb-NO" noProof="0" dirty="0">
                <a:ea typeface="Calibri"/>
                <a:cs typeface="Calibri"/>
              </a:rPr>
              <a:t>Nå som vi øver oss på å være Nærværsskole, har vi fokus på hvordan elevene kan bli mest mulig robuste og få god skolekondis. Dette vil hjelpe dem betraktelig videre I livet. </a:t>
            </a:r>
          </a:p>
          <a:p>
            <a:r>
              <a:rPr lang="nb-NO" noProof="0" dirty="0">
                <a:ea typeface="Calibri"/>
                <a:cs typeface="Calibri"/>
              </a:rPr>
              <a:t>(Vis til punktene på sliden)</a:t>
            </a:r>
          </a:p>
        </p:txBody>
      </p:sp>
      <p:sp>
        <p:nvSpPr>
          <p:cNvPr id="4" name="Plassholder for lysbildenummer 3"/>
          <p:cNvSpPr>
            <a:spLocks noGrp="1"/>
          </p:cNvSpPr>
          <p:nvPr>
            <p:ph type="sldNum" sz="quarter" idx="5"/>
          </p:nvPr>
        </p:nvSpPr>
        <p:spPr/>
        <p:txBody>
          <a:bodyPr/>
          <a:lstStyle/>
          <a:p>
            <a:fld id="{54E64005-EFA6-46C1-9898-34DB4809A3D0}" type="slidenum">
              <a:t>2</a:t>
            </a:fld>
            <a:endParaRPr lang="nb-NO"/>
          </a:p>
        </p:txBody>
      </p:sp>
    </p:spTree>
    <p:extLst>
      <p:ext uri="{BB962C8B-B14F-4D97-AF65-F5344CB8AC3E}">
        <p14:creationId xmlns:p14="http://schemas.microsoft.com/office/powerpoint/2010/main" val="4263172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Jo Magne </a:t>
            </a:r>
            <a:r>
              <a:rPr lang="nb-NO" noProof="0" dirty="0" err="1">
                <a:ea typeface="Calibri"/>
                <a:cs typeface="Calibri"/>
              </a:rPr>
              <a:t>Ingul</a:t>
            </a:r>
            <a:r>
              <a:rPr lang="nb-NO" noProof="0" dirty="0">
                <a:ea typeface="Calibri"/>
                <a:cs typeface="Calibri"/>
              </a:rPr>
              <a:t> er psykolog og forsker på området skolefravær. (Les hans definisjon på sliden).</a:t>
            </a:r>
          </a:p>
          <a:p>
            <a:r>
              <a:rPr lang="nb-NO" noProof="0" dirty="0">
                <a:ea typeface="Calibri"/>
                <a:cs typeface="Calibri"/>
              </a:rPr>
              <a:t>Legg merke til at det ikke skilles mellom gyldig og ugyldig fravær. </a:t>
            </a:r>
            <a:br>
              <a:rPr lang="nb-NO" noProof="0" dirty="0">
                <a:ea typeface="Calibri"/>
                <a:cs typeface="Calibri"/>
              </a:rPr>
            </a:br>
            <a:r>
              <a:rPr lang="nb-NO" noProof="0" dirty="0">
                <a:ea typeface="Calibri"/>
                <a:cs typeface="Calibri"/>
              </a:rPr>
              <a:t>Konsekvensen av høyt fravær blir like alvorlig, uavhengig av om fraværet er dokumentert/gyldig. </a:t>
            </a:r>
            <a:endParaRPr lang="nb-NO" noProof="0" dirty="0"/>
          </a:p>
        </p:txBody>
      </p:sp>
      <p:sp>
        <p:nvSpPr>
          <p:cNvPr id="4" name="Plassholder for lysbildenummer 3"/>
          <p:cNvSpPr>
            <a:spLocks noGrp="1"/>
          </p:cNvSpPr>
          <p:nvPr>
            <p:ph type="sldNum" sz="quarter" idx="5"/>
          </p:nvPr>
        </p:nvSpPr>
        <p:spPr/>
        <p:txBody>
          <a:bodyPr/>
          <a:lstStyle/>
          <a:p>
            <a:fld id="{54E64005-EFA6-46C1-9898-34DB4809A3D0}" type="slidenum">
              <a:t>3</a:t>
            </a:fld>
            <a:endParaRPr lang="nb-NO"/>
          </a:p>
        </p:txBody>
      </p:sp>
    </p:spTree>
    <p:extLst>
      <p:ext uri="{BB962C8B-B14F-4D97-AF65-F5344CB8AC3E}">
        <p14:creationId xmlns:p14="http://schemas.microsoft.com/office/powerpoint/2010/main" val="424319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Når en elev er mye borte fra skolen, kan det være flere forskjellige forklaringer. Det kan handle om ting på skolen, ting på fritiden, noe hjemme eller noe eleven strever med inni seg. </a:t>
            </a:r>
          </a:p>
          <a:p>
            <a:r>
              <a:rPr lang="nb-NO" noProof="0" dirty="0"/>
              <a:t>Kanskje er det noe på skolen som kjennes ubehagelig eller vanskelig og så blir eleven hjemme for å slippe å måtte blir med på det? Det kan være faglige vansker eller kanskje en opplevelse av utenforskap.</a:t>
            </a:r>
            <a:endParaRPr lang="nb-NO" noProof="0" dirty="0">
              <a:ea typeface="Calibri"/>
              <a:cs typeface="Calibri"/>
            </a:endParaRPr>
          </a:p>
          <a:p>
            <a:r>
              <a:rPr lang="nb-NO" noProof="0" dirty="0"/>
              <a:t>Noen barn har det veldig vanskelig hjemme. </a:t>
            </a:r>
            <a:endParaRPr lang="nb-NO" noProof="0" dirty="0">
              <a:ea typeface="Calibri"/>
              <a:cs typeface="Calibri"/>
            </a:endParaRPr>
          </a:p>
          <a:p>
            <a:r>
              <a:rPr lang="nb-NO" noProof="0" dirty="0"/>
              <a:t>Noen sier de har vondt i magen og insisterer på å være hjemme fra skolen, selv om de egentlig gruer seg skikkelig til å dusje etter gymtimen.</a:t>
            </a:r>
          </a:p>
          <a:p>
            <a:r>
              <a:rPr lang="nb-NO" noProof="0" dirty="0"/>
              <a:t>For noen kan høyt konfliktnivå mellom foreldre med krangling og bråk på nattestid føre til at det bli vanskelig å gå på skolen neste dag.  </a:t>
            </a:r>
            <a:endParaRPr lang="nb-NO" noProof="0" dirty="0">
              <a:ea typeface="Calibri"/>
              <a:cs typeface="Calibri"/>
            </a:endParaRPr>
          </a:p>
          <a:p>
            <a:endParaRPr lang="nb-NO" noProof="0" dirty="0"/>
          </a:p>
          <a:p>
            <a:r>
              <a:rPr lang="nb-NO" noProof="0" dirty="0"/>
              <a:t>Det er mange forklaringer til skolefravær.  Jo mer åpent vi kan snakke sammen om årsakene, jo større er sjansen for at vi finner gode løsninger.</a:t>
            </a:r>
            <a:endParaRPr lang="nb-NO" noProof="0" dirty="0">
              <a:ea typeface="Calibri"/>
              <a:cs typeface="Calibri"/>
            </a:endParaRPr>
          </a:p>
          <a:p>
            <a:endParaRPr lang="nb-NO" noProof="0" dirty="0">
              <a:ea typeface="Calibri"/>
              <a:cs typeface="Calibri"/>
            </a:endParaRPr>
          </a:p>
          <a:p>
            <a:endParaRPr lang="nb-NO" noProof="0" dirty="0">
              <a:ea typeface="Calibri"/>
              <a:cs typeface="Calibri"/>
            </a:endParaRPr>
          </a:p>
        </p:txBody>
      </p:sp>
      <p:sp>
        <p:nvSpPr>
          <p:cNvPr id="4" name="Plassholder for lysbildenummer 3"/>
          <p:cNvSpPr>
            <a:spLocks noGrp="1"/>
          </p:cNvSpPr>
          <p:nvPr>
            <p:ph type="sldNum" sz="quarter" idx="5"/>
          </p:nvPr>
        </p:nvSpPr>
        <p:spPr/>
        <p:txBody>
          <a:bodyPr/>
          <a:lstStyle/>
          <a:p>
            <a:fld id="{54E64005-EFA6-46C1-9898-34DB4809A3D0}" type="slidenum">
              <a:t>4</a:t>
            </a:fld>
            <a:endParaRPr lang="nb-NO"/>
          </a:p>
        </p:txBody>
      </p:sp>
    </p:spTree>
    <p:extLst>
      <p:ext uri="{BB962C8B-B14F-4D97-AF65-F5344CB8AC3E}">
        <p14:creationId xmlns:p14="http://schemas.microsoft.com/office/powerpoint/2010/main" val="1381538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Som skole har vi en stor del av ansvaret! </a:t>
            </a:r>
          </a:p>
          <a:p>
            <a:r>
              <a:rPr lang="nb-NO" noProof="0" dirty="0">
                <a:ea typeface="Calibri"/>
                <a:cs typeface="Calibri"/>
              </a:rPr>
              <a:t>Den nye Opplæringsloven presiserer at skolen har ansvar for å følge opp elever som får bekymringsfullt fravær. </a:t>
            </a:r>
          </a:p>
          <a:p>
            <a:r>
              <a:rPr lang="nb-NO" noProof="0" dirty="0">
                <a:ea typeface="Calibri"/>
                <a:cs typeface="Calibri"/>
              </a:rPr>
              <a:t>Hvis dere opplever at vi ikke følger opp, setter vi pris på om dere sier ifra raskt. </a:t>
            </a:r>
          </a:p>
        </p:txBody>
      </p:sp>
      <p:sp>
        <p:nvSpPr>
          <p:cNvPr id="4" name="Plassholder for lysbildenummer 3"/>
          <p:cNvSpPr>
            <a:spLocks noGrp="1"/>
          </p:cNvSpPr>
          <p:nvPr>
            <p:ph type="sldNum" sz="quarter" idx="5"/>
          </p:nvPr>
        </p:nvSpPr>
        <p:spPr/>
        <p:txBody>
          <a:bodyPr/>
          <a:lstStyle/>
          <a:p>
            <a:fld id="{54E64005-EFA6-46C1-9898-34DB4809A3D0}" type="slidenum">
              <a:t>5</a:t>
            </a:fld>
            <a:endParaRPr lang="nb-NO"/>
          </a:p>
        </p:txBody>
      </p:sp>
    </p:spTree>
    <p:extLst>
      <p:ext uri="{BB962C8B-B14F-4D97-AF65-F5344CB8AC3E}">
        <p14:creationId xmlns:p14="http://schemas.microsoft.com/office/powerpoint/2010/main" val="3856370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Unngå skjerm i senga og avslutt helst skjermtid en time før legging. </a:t>
            </a:r>
          </a:p>
          <a:p>
            <a:endParaRPr lang="nb-NO" noProof="0" dirty="0">
              <a:ea typeface="Calibri"/>
              <a:cs typeface="Calibri"/>
            </a:endParaRPr>
          </a:p>
          <a:p>
            <a:r>
              <a:rPr lang="nb-NO" noProof="0" dirty="0">
                <a:ea typeface="Calibri"/>
                <a:cs typeface="Calibri"/>
              </a:rPr>
              <a:t>I Nærværsskolen er det FEBER OG OPPKAST som gjelder. Ved andre symptomer slik som; litt vondt i magen, hodet eller halsen, ønsker vi at eleven skal komme på skolen. Ofte går smertene fort over med litt frisk luft og når man treffer gode venner. Vi kan tilrettelegge for elever som er litt pjuske eller har forstuet foten. Vi lover å ta godt vare på barna og gi dem omsorg gjennom skoledagen. Dersom de er for syke til å være på skolen, sender vi dem naturligvis hjem. </a:t>
            </a:r>
          </a:p>
          <a:p>
            <a:endParaRPr lang="nb-NO" noProof="0" dirty="0">
              <a:ea typeface="Calibri"/>
              <a:cs typeface="Calibri"/>
            </a:endParaRPr>
          </a:p>
          <a:p>
            <a:r>
              <a:rPr lang="nb-NO" noProof="0" dirty="0">
                <a:ea typeface="Calibri"/>
                <a:cs typeface="Calibri"/>
              </a:rPr>
              <a:t>Dere er tettest på barna deres og kjenner dem best. Derfor er det gjerne dere som først oppdager at noe er galt, som for eksempel at barnet gruer seg for å gå på skolen. Ikke nøl med å ta kontakt med oss da. Jo raskere vi kan ta tak i saken, jo bedre for alle. </a:t>
            </a:r>
          </a:p>
          <a:p>
            <a:endParaRPr lang="nb-NO" noProof="0" dirty="0">
              <a:ea typeface="Calibri"/>
              <a:cs typeface="Calibri"/>
            </a:endParaRPr>
          </a:p>
          <a:p>
            <a:r>
              <a:rPr lang="nb-NO" noProof="0" dirty="0">
                <a:ea typeface="Calibri"/>
                <a:cs typeface="Calibri"/>
              </a:rPr>
              <a:t>Husk at bakgrunnen for Nærværsskolen er omsorg for eleven. Når en elev mangler i klasserommet, er ikke klassen komplett. </a:t>
            </a:r>
            <a:br>
              <a:rPr lang="nb-NO" noProof="0" dirty="0">
                <a:ea typeface="Calibri"/>
                <a:cs typeface="Calibri"/>
              </a:rPr>
            </a:br>
            <a:r>
              <a:rPr lang="nb-NO" noProof="0" dirty="0">
                <a:ea typeface="Calibri"/>
                <a:cs typeface="Calibri"/>
              </a:rPr>
              <a:t>Vi er ikke ute etter å "peke finger" og kritisere foresatte når barn får bekymringsfullt fravær.</a:t>
            </a:r>
          </a:p>
          <a:p>
            <a:r>
              <a:rPr lang="nb-NO" noProof="0" dirty="0">
                <a:ea typeface="Calibri"/>
                <a:cs typeface="Calibri"/>
              </a:rPr>
              <a:t>Fraværet er et tegn på at eleven ikke har det bra, og da må skole og foresatte jobbe sammen for at barnet skal få det bedre. Vi håper dere er innstilt på å hjelpe oss med dette! </a:t>
            </a:r>
            <a:br>
              <a:rPr lang="nb-NO" noProof="0" dirty="0">
                <a:ea typeface="Calibri"/>
                <a:cs typeface="Calibri"/>
              </a:rPr>
            </a:br>
            <a:endParaRPr lang="nb-NO" noProof="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(Påpek gjerne at bekymring kan oppstå </a:t>
            </a:r>
            <a:r>
              <a:rPr lang="nb-NO" i="1" dirty="0"/>
              <a:t>før</a:t>
            </a:r>
            <a:r>
              <a:rPr lang="nb-NO" dirty="0"/>
              <a:t> fraværet er bekymringsfullt og at samarbeidet skole-hjem bør starte allerede her. </a:t>
            </a:r>
            <a:br>
              <a:rPr lang="nb-NO" dirty="0"/>
            </a:br>
            <a:r>
              <a:rPr lang="nb-NO" dirty="0"/>
              <a:t>Jo tidligere innsats, jo enklere er det å finne gode løsninger sammen </a:t>
            </a:r>
            <a:r>
              <a:rPr lang="nb-NO" dirty="0">
                <a:sym typeface="Wingdings" panose="05000000000000000000" pitchFamily="2" charset="2"/>
              </a:rPr>
              <a:t> )</a:t>
            </a:r>
            <a:endParaRPr lang="nb-NO" dirty="0"/>
          </a:p>
          <a:p>
            <a:br>
              <a:rPr lang="nb-NO" noProof="0" dirty="0">
                <a:ea typeface="Calibri"/>
                <a:cs typeface="Calibri"/>
              </a:rPr>
            </a:br>
            <a:endParaRPr lang="nb-NO" noProof="0" dirty="0">
              <a:ea typeface="Calibri"/>
              <a:cs typeface="Calibri"/>
            </a:endParaRPr>
          </a:p>
        </p:txBody>
      </p:sp>
      <p:sp>
        <p:nvSpPr>
          <p:cNvPr id="4" name="Plassholder for lysbildenummer 3"/>
          <p:cNvSpPr>
            <a:spLocks noGrp="1"/>
          </p:cNvSpPr>
          <p:nvPr>
            <p:ph type="sldNum" sz="quarter" idx="5"/>
          </p:nvPr>
        </p:nvSpPr>
        <p:spPr/>
        <p:txBody>
          <a:bodyPr/>
          <a:lstStyle/>
          <a:p>
            <a:fld id="{54E64005-EFA6-46C1-9898-34DB4809A3D0}" type="slidenum">
              <a:t>6</a:t>
            </a:fld>
            <a:endParaRPr lang="nb-NO"/>
          </a:p>
        </p:txBody>
      </p:sp>
    </p:spTree>
    <p:extLst>
      <p:ext uri="{BB962C8B-B14F-4D97-AF65-F5344CB8AC3E}">
        <p14:creationId xmlns:p14="http://schemas.microsoft.com/office/powerpoint/2010/main" val="3593491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ea typeface="Calibri"/>
                <a:cs typeface="Calibri"/>
              </a:rPr>
              <a:t>Dette er tiltakstrappa som vi bruker som Nærværsskole. </a:t>
            </a:r>
            <a:br>
              <a:rPr lang="nb-NO" noProof="0" dirty="0">
                <a:ea typeface="Calibri"/>
                <a:cs typeface="Calibri"/>
              </a:rPr>
            </a:br>
            <a:r>
              <a:rPr lang="nb-NO" noProof="0" dirty="0">
                <a:ea typeface="Calibri"/>
                <a:cs typeface="Calibri"/>
              </a:rPr>
              <a:t>Denne viser hvordan vi jobber i skolefraværssaker, med tydelige frister for hvordan vi skal følge opp når vi er bekymret for en elev.</a:t>
            </a:r>
          </a:p>
          <a:p>
            <a:r>
              <a:rPr lang="nb-NO" noProof="0" dirty="0">
                <a:ea typeface="Calibri"/>
                <a:cs typeface="Calibri"/>
              </a:rPr>
              <a:t>Det er viktig å komme tidlig i gang med samarbeidet mellom skole, elev og hjem (vis trinn 1 og 2 i trappa). </a:t>
            </a:r>
            <a:br>
              <a:rPr lang="nb-NO" noProof="0" dirty="0">
                <a:ea typeface="Calibri"/>
                <a:cs typeface="Calibri"/>
              </a:rPr>
            </a:br>
            <a:r>
              <a:rPr lang="nb-NO" noProof="0" dirty="0">
                <a:ea typeface="Calibri"/>
                <a:cs typeface="Calibri"/>
              </a:rPr>
              <a:t>Om vi er tidlig nok i gang med samarbeidet, vil de fleste saker kunne løses med gode tilpasninger og tiltak på trinn 2 i trappa.</a:t>
            </a:r>
            <a:br>
              <a:rPr lang="nb-NO" noProof="0" dirty="0">
                <a:ea typeface="Calibri"/>
                <a:cs typeface="Calibri"/>
              </a:rPr>
            </a:br>
            <a:endParaRPr lang="nb-NO" noProof="0" dirty="0">
              <a:ea typeface="Calibri"/>
              <a:cs typeface="Calibri"/>
            </a:endParaRPr>
          </a:p>
        </p:txBody>
      </p:sp>
      <p:sp>
        <p:nvSpPr>
          <p:cNvPr id="4" name="Plassholder for lysbildenummer 3"/>
          <p:cNvSpPr>
            <a:spLocks noGrp="1"/>
          </p:cNvSpPr>
          <p:nvPr>
            <p:ph type="sldNum" sz="quarter" idx="5"/>
          </p:nvPr>
        </p:nvSpPr>
        <p:spPr/>
        <p:txBody>
          <a:bodyPr/>
          <a:lstStyle/>
          <a:p>
            <a:fld id="{54E64005-EFA6-46C1-9898-34DB4809A3D0}" type="slidenum">
              <a:t>7</a:t>
            </a:fld>
            <a:endParaRPr lang="nb-NO"/>
          </a:p>
        </p:txBody>
      </p:sp>
    </p:spTree>
    <p:extLst>
      <p:ext uri="{BB962C8B-B14F-4D97-AF65-F5344CB8AC3E}">
        <p14:creationId xmlns:p14="http://schemas.microsoft.com/office/powerpoint/2010/main" val="1336959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nb-NO"/>
              <a:t>Klikk for å redigere tittelstil</a:t>
            </a:r>
            <a:endParaRPr lang="en-US"/>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B633B1CB-9DC0-4015-9078-563E8DFE2C3F}"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531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33B1CB-9DC0-4015-9078-563E8DFE2C3F}"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3937844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nb-NO"/>
              <a:t>Klikk for å redigere tittelstil</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33B1CB-9DC0-4015-9078-563E8DFE2C3F}"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923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nb-NO"/>
              <a:t>Klikk for å redigere tittelstil</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B633B1CB-9DC0-4015-9078-563E8DFE2C3F}" type="datetimeFigureOut">
              <a:rPr lang="nb-NO" smtClean="0"/>
              <a:t>26.01.2025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979490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nb-NO"/>
              <a:t>Klikk for å redigere tittelstil</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097280" y="2582334"/>
            <a:ext cx="4937760" cy="33782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217920" y="2582334"/>
            <a:ext cx="4937760" cy="33782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B633B1CB-9DC0-4015-9078-563E8DFE2C3F}" type="datetimeFigureOut">
              <a:rPr lang="nb-NO" smtClean="0"/>
              <a:t>26.01.2025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559773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B633B1CB-9DC0-4015-9078-563E8DFE2C3F}" type="datetimeFigureOut">
              <a:rPr lang="nb-NO" smtClean="0"/>
              <a:t>26.01.2025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35472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33B1CB-9DC0-4015-9078-563E8DFE2C3F}" type="datetimeFigureOut">
              <a:rPr lang="nb-NO" smtClean="0"/>
              <a:t>26.01.2025</a:t>
            </a:fld>
            <a:endParaRPr lang="nb-NO"/>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nb-NO"/>
          </a:p>
        </p:txBody>
      </p:sp>
      <p:sp>
        <p:nvSpPr>
          <p:cNvPr id="9" name="Slide Number Placeholder 8"/>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785030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b-NO"/>
              <a:t>Klikk for å redigere tittelstil</a:t>
            </a:r>
            <a:endParaRPr lang="en-US"/>
          </a:p>
        </p:txBody>
      </p:sp>
      <p:sp>
        <p:nvSpPr>
          <p:cNvPr id="3" name="Content Placeholder 2"/>
          <p:cNvSpPr>
            <a:spLocks noGrp="1"/>
          </p:cNvSpPr>
          <p:nvPr>
            <p:ph idx="1"/>
          </p:nvPr>
        </p:nvSpPr>
        <p:spPr>
          <a:xfrm>
            <a:off x="4800600" y="731520"/>
            <a:ext cx="6492240" cy="525780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33B1CB-9DC0-4015-9078-563E8DFE2C3F}" type="datetimeFigureOut">
              <a:rPr lang="nb-NO" smtClean="0"/>
              <a:t>26.01.2025</a:t>
            </a:fld>
            <a:endParaRPr lang="nb-NO"/>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nb-NO"/>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F21536D-B659-4699-A91B-FD28C44454ED}" type="slidenum">
              <a:rPr lang="nb-NO" smtClean="0"/>
              <a:t>‹#›</a:t>
            </a:fld>
            <a:endParaRPr lang="nb-NO"/>
          </a:p>
        </p:txBody>
      </p:sp>
    </p:spTree>
    <p:extLst>
      <p:ext uri="{BB962C8B-B14F-4D97-AF65-F5344CB8AC3E}">
        <p14:creationId xmlns:p14="http://schemas.microsoft.com/office/powerpoint/2010/main" val="2549735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nb-NO"/>
              <a:t>Klikk for å redigere tittelstil</a:t>
            </a:r>
            <a:endParaRPr lang="en-US"/>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B633B1CB-9DC0-4015-9078-563E8DFE2C3F}" type="datetimeFigureOut">
              <a:rPr lang="nb-NO" smtClean="0"/>
              <a:t>26.01.2025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2520303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lIns="45720" tIns="0" rIns="4572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33B1CB-9DC0-4015-9078-563E8DFE2C3F}"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178539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drett tittel og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B633B1CB-9DC0-4015-9078-563E8DFE2C3F}" type="datetimeFigureOut">
              <a:rPr lang="nb-NO" smtClean="0"/>
              <a:t>26.01.2025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F21536D-B659-4699-A91B-FD28C44454ED}" type="slidenum">
              <a:rPr lang="nb-NO" smtClean="0"/>
              <a:t>‹#›</a:t>
            </a:fld>
            <a:endParaRPr lang="nb-NO"/>
          </a:p>
        </p:txBody>
      </p:sp>
    </p:spTree>
    <p:extLst>
      <p:ext uri="{BB962C8B-B14F-4D97-AF65-F5344CB8AC3E}">
        <p14:creationId xmlns:p14="http://schemas.microsoft.com/office/powerpoint/2010/main" val="407641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nb-NO"/>
              <a:t>Klikk for å redigere tittelstil</a:t>
            </a:r>
            <a:endParaRPr lang="en-US"/>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33B1CB-9DC0-4015-9078-563E8DFE2C3F}" type="datetimeFigureOut">
              <a:rPr lang="nb-NO" smtClean="0"/>
              <a:t>26.01.2025</a:t>
            </a:fld>
            <a:endParaRPr lang="nb-NO"/>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nb-NO"/>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F21536D-B659-4699-A91B-FD28C44454ED}" type="slidenum">
              <a:rPr lang="nb-NO" smtClean="0"/>
              <a:t>‹#›</a:t>
            </a:fld>
            <a:endParaRPr lang="nb-NO"/>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49397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XXX </a:t>
            </a:r>
          </a:p>
        </p:txBody>
      </p:sp>
      <p:sp>
        <p:nvSpPr>
          <p:cNvPr id="3" name="Undertittel 2"/>
          <p:cNvSpPr>
            <a:spLocks noGrp="1"/>
          </p:cNvSpPr>
          <p:nvPr>
            <p:ph type="subTitle" idx="1"/>
          </p:nvPr>
        </p:nvSpPr>
        <p:spPr/>
        <p:txBody>
          <a:bodyPr/>
          <a:lstStyle/>
          <a:p>
            <a:r>
              <a:rPr lang="nb-NO">
                <a:solidFill>
                  <a:schemeClr val="bg2">
                    <a:lumMod val="50000"/>
                  </a:schemeClr>
                </a:solidFill>
              </a:rPr>
              <a:t> - En nærværsskole</a:t>
            </a:r>
          </a:p>
        </p:txBody>
      </p:sp>
    </p:spTree>
    <p:extLst>
      <p:ext uri="{BB962C8B-B14F-4D97-AF65-F5344CB8AC3E}">
        <p14:creationId xmlns:p14="http://schemas.microsoft.com/office/powerpoint/2010/main" val="2196605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ormAutofit/>
          </a:bodyPr>
          <a:lstStyle/>
          <a:p>
            <a:r>
              <a:rPr lang="nb-NO"/>
              <a:t>Hvorfor nærværsskole?</a:t>
            </a:r>
          </a:p>
        </p:txBody>
      </p:sp>
      <p:sp>
        <p:nvSpPr>
          <p:cNvPr id="3" name="Plassholder for innhold 2"/>
          <p:cNvSpPr>
            <a:spLocks noGrp="1"/>
          </p:cNvSpPr>
          <p:nvPr>
            <p:ph idx="1"/>
          </p:nvPr>
        </p:nvSpPr>
        <p:spPr>
          <a:xfrm>
            <a:off x="1097279" y="2039814"/>
            <a:ext cx="6454987" cy="3829279"/>
          </a:xfrm>
        </p:spPr>
        <p:txBody>
          <a:bodyPr>
            <a:normAutofit/>
          </a:bodyPr>
          <a:lstStyle/>
          <a:p>
            <a:pPr>
              <a:buFont typeface="Wingdings" panose="05000000000000000000" pitchFamily="2" charset="2"/>
              <a:buChar char="v"/>
            </a:pPr>
            <a:r>
              <a:rPr lang="nb-NO" dirty="0"/>
              <a:t> Alle elever i grunnskolealder har skolerett og skoleplikt</a:t>
            </a:r>
          </a:p>
          <a:p>
            <a:pPr>
              <a:buFont typeface="Wingdings" panose="05000000000000000000" pitchFamily="2" charset="2"/>
              <a:buChar char="v"/>
            </a:pPr>
            <a:r>
              <a:rPr lang="nb-NO" dirty="0"/>
              <a:t> Elever som har høyt nærvær klarer seg bedre både faglig og sosialt</a:t>
            </a:r>
          </a:p>
          <a:p>
            <a:pPr>
              <a:buFont typeface="Wingdings" panose="05000000000000000000" pitchFamily="2" charset="2"/>
              <a:buChar char="v"/>
            </a:pPr>
            <a:r>
              <a:rPr lang="nb-NO" dirty="0"/>
              <a:t> Elever som har høyt fravær i grunnskolen strever ofte med å gjennomføre videregående skole</a:t>
            </a:r>
          </a:p>
          <a:p>
            <a:pPr>
              <a:buFont typeface="Wingdings" panose="05000000000000000000" pitchFamily="2" charset="2"/>
              <a:buChar char="v"/>
            </a:pPr>
            <a:r>
              <a:rPr lang="nb-NO" dirty="0"/>
              <a:t> Elever som er vant til å komme presis på skolen hver dag og holde ut gjennom skoledagen tar med seg disse gode vanene inn i voksenlivet</a:t>
            </a:r>
          </a:p>
          <a:p>
            <a:pPr>
              <a:buFont typeface="Wingdings" panose="05000000000000000000" pitchFamily="2" charset="2"/>
              <a:buChar char="v"/>
            </a:pPr>
            <a:r>
              <a:rPr lang="nb-NO" dirty="0"/>
              <a:t> Elever med høyt skolenærvær blir mer motstandsdyktige mot psykisk uhelse</a:t>
            </a:r>
          </a:p>
          <a:p>
            <a:endParaRPr lang="nb-NO" dirty="0"/>
          </a:p>
        </p:txBody>
      </p:sp>
      <p:pic>
        <p:nvPicPr>
          <p:cNvPr id="5" name="Bilde 4">
            <a:extLst>
              <a:ext uri="{FF2B5EF4-FFF2-40B4-BE49-F238E27FC236}">
                <a16:creationId xmlns:a16="http://schemas.microsoft.com/office/drawing/2014/main" id="{CA710C21-B6D2-F136-1AC4-51B9AEB7EBEB}"/>
              </a:ext>
            </a:extLst>
          </p:cNvPr>
          <p:cNvPicPr>
            <a:picLocks noChangeAspect="1"/>
          </p:cNvPicPr>
          <p:nvPr/>
        </p:nvPicPr>
        <p:blipFill>
          <a:blip r:embed="rId3"/>
          <a:srcRect r="-3" b="4506"/>
          <a:stretch/>
        </p:blipFill>
        <p:spPr>
          <a:xfrm>
            <a:off x="8020570" y="1916318"/>
            <a:ext cx="3570251" cy="3952776"/>
          </a:xfrm>
          <a:prstGeom prst="rect">
            <a:avLst/>
          </a:prstGeom>
          <a:ln>
            <a:noFill/>
          </a:ln>
        </p:spPr>
      </p:pic>
    </p:spTree>
    <p:extLst>
      <p:ext uri="{BB962C8B-B14F-4D97-AF65-F5344CB8AC3E}">
        <p14:creationId xmlns:p14="http://schemas.microsoft.com/office/powerpoint/2010/main" val="239375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6411685" y="634946"/>
            <a:ext cx="5127171" cy="1450757"/>
          </a:xfrm>
        </p:spPr>
        <p:txBody>
          <a:bodyPr>
            <a:normAutofit fontScale="90000"/>
          </a:bodyPr>
          <a:lstStyle/>
          <a:p>
            <a:r>
              <a:rPr lang="nb-NO" sz="4400"/>
              <a:t>Hva er </a:t>
            </a:r>
            <a:br>
              <a:rPr lang="nb-NO" sz="4400"/>
            </a:br>
            <a:r>
              <a:rPr lang="nb-NO" sz="4400"/>
              <a:t>bekymringsfullt fravær?</a:t>
            </a:r>
          </a:p>
        </p:txBody>
      </p:sp>
      <p:cxnSp>
        <p:nvCxnSpPr>
          <p:cNvPr id="11" name="Straight Connector 10">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p:cNvSpPr>
            <a:spLocks noGrp="1"/>
          </p:cNvSpPr>
          <p:nvPr>
            <p:ph idx="1"/>
          </p:nvPr>
        </p:nvSpPr>
        <p:spPr>
          <a:xfrm>
            <a:off x="6411684" y="2198914"/>
            <a:ext cx="5127172" cy="3670180"/>
          </a:xfrm>
        </p:spPr>
        <p:txBody>
          <a:bodyPr>
            <a:normAutofit/>
          </a:bodyPr>
          <a:lstStyle/>
          <a:p>
            <a:pPr marL="0" indent="0">
              <a:buNone/>
            </a:pPr>
            <a:endParaRPr lang="nb-NO" sz="1600" dirty="0"/>
          </a:p>
          <a:p>
            <a:pPr marL="0" indent="0">
              <a:buNone/>
            </a:pPr>
            <a:r>
              <a:rPr lang="nb-NO" sz="1800" dirty="0"/>
              <a:t>Definisjon: </a:t>
            </a:r>
          </a:p>
          <a:p>
            <a:r>
              <a:rPr lang="nb-NO" sz="1800" i="1" dirty="0"/>
              <a:t>«Fravær fra undervisningen og det sosiale fellesskapet i skolen, gyldig eller ugyldig, av et omfang/ en hyppighet som medfører bekymring knyttet til elevens faglige utvikling, samt elevens sosiale tilhørighet og utvikling.» </a:t>
            </a:r>
            <a:r>
              <a:rPr lang="nb-NO" sz="1800" dirty="0"/>
              <a:t>			</a:t>
            </a:r>
          </a:p>
          <a:p>
            <a:pPr marL="1471400" lvl="8" indent="0">
              <a:buNone/>
            </a:pPr>
            <a:r>
              <a:rPr lang="nb-NO" sz="1800" dirty="0"/>
              <a:t>						Jo Magne </a:t>
            </a:r>
            <a:r>
              <a:rPr lang="nb-NO" sz="1800" dirty="0" err="1"/>
              <a:t>Ingul</a:t>
            </a:r>
            <a:r>
              <a:rPr lang="nb-NO" sz="1800" dirty="0"/>
              <a:t>, 2011</a:t>
            </a:r>
          </a:p>
        </p:txBody>
      </p:sp>
      <p:sp>
        <p:nvSpPr>
          <p:cNvPr id="13" name="Rectangle 12">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5" name="Rectangle 14">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pic>
        <p:nvPicPr>
          <p:cNvPr id="6" name="BBE15623-20F1-4970-83B6-C153CF9673E6" descr="Untitled 48.PNG">
            <a:extLst>
              <a:ext uri="{FF2B5EF4-FFF2-40B4-BE49-F238E27FC236}">
                <a16:creationId xmlns:a16="http://schemas.microsoft.com/office/drawing/2014/main" id="{2A3F4216-6AF4-CC06-617A-DDE2915590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50" t="4359" r="3606" b="28002"/>
          <a:stretch/>
        </p:blipFill>
        <p:spPr bwMode="auto">
          <a:xfrm>
            <a:off x="173948" y="408041"/>
            <a:ext cx="6063787" cy="589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llipse 6"/>
          <p:cNvSpPr/>
          <p:nvPr/>
        </p:nvSpPr>
        <p:spPr>
          <a:xfrm>
            <a:off x="3304976" y="1260764"/>
            <a:ext cx="2172888" cy="2071083"/>
          </a:xfrm>
          <a:prstGeom prst="ellipse">
            <a:avLst/>
          </a:prstGeom>
          <a:ln w="26035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b-NO" sz="6000" b="1"/>
              <a:t>10%</a:t>
            </a:r>
          </a:p>
        </p:txBody>
      </p:sp>
    </p:spTree>
    <p:extLst>
      <p:ext uri="{BB962C8B-B14F-4D97-AF65-F5344CB8AC3E}">
        <p14:creationId xmlns:p14="http://schemas.microsoft.com/office/powerpoint/2010/main" val="425047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60159367-A1CD-42DC-9108-9DE04D737883" descr="Untitled 5.PNG">
            <a:extLst>
              <a:ext uri="{FF2B5EF4-FFF2-40B4-BE49-F238E27FC236}">
                <a16:creationId xmlns:a16="http://schemas.microsoft.com/office/drawing/2014/main" id="{CE86091B-7252-1C86-C5DB-D279D10BC0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740"/>
          <a:stretch/>
        </p:blipFill>
        <p:spPr bwMode="auto">
          <a:xfrm>
            <a:off x="1489035" y="1379666"/>
            <a:ext cx="3216206" cy="409866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 name="Bilde 1">
            <a:extLst>
              <a:ext uri="{FF2B5EF4-FFF2-40B4-BE49-F238E27FC236}">
                <a16:creationId xmlns:a16="http://schemas.microsoft.com/office/drawing/2014/main" id="{65CFF285-1398-3C6E-6139-2CE08DBCB473}"/>
              </a:ext>
            </a:extLst>
          </p:cNvPr>
          <p:cNvPicPr>
            <a:picLocks noChangeAspect="1"/>
          </p:cNvPicPr>
          <p:nvPr/>
        </p:nvPicPr>
        <p:blipFill>
          <a:blip r:embed="rId4"/>
          <a:stretch>
            <a:fillRect/>
          </a:stretch>
        </p:blipFill>
        <p:spPr>
          <a:xfrm>
            <a:off x="6460923" y="643467"/>
            <a:ext cx="4883551" cy="5050225"/>
          </a:xfrm>
          <a:prstGeom prst="rect">
            <a:avLst/>
          </a:prstGeom>
        </p:spPr>
      </p:pic>
      <p:sp>
        <p:nvSpPr>
          <p:cNvPr id="10" name="Rectangle 9">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2" name="Rectangle 11">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Tree>
    <p:extLst>
      <p:ext uri="{BB962C8B-B14F-4D97-AF65-F5344CB8AC3E}">
        <p14:creationId xmlns:p14="http://schemas.microsoft.com/office/powerpoint/2010/main" val="984261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Hva er skolens ansvar?</a:t>
            </a:r>
          </a:p>
        </p:txBody>
      </p:sp>
      <p:sp>
        <p:nvSpPr>
          <p:cNvPr id="3" name="Plassholder for innhold 2"/>
          <p:cNvSpPr>
            <a:spLocks noGrp="1"/>
          </p:cNvSpPr>
          <p:nvPr>
            <p:ph idx="1"/>
          </p:nvPr>
        </p:nvSpPr>
        <p:spPr>
          <a:xfrm>
            <a:off x="1097280" y="2268414"/>
            <a:ext cx="8160589" cy="3600679"/>
          </a:xfrm>
        </p:spPr>
        <p:txBody>
          <a:bodyPr vert="horz" lIns="0" tIns="45720" rIns="0" bIns="45720" rtlCol="0" anchor="t">
            <a:normAutofit/>
          </a:bodyPr>
          <a:lstStyle/>
          <a:p>
            <a:pPr>
              <a:buFont typeface="Wingdings" panose="05000000000000000000" pitchFamily="2" charset="2"/>
              <a:buChar char="v"/>
            </a:pPr>
            <a:r>
              <a:rPr lang="nb-NO" dirty="0">
                <a:cs typeface="Calibri"/>
              </a:rPr>
              <a:t> Å registrere og følge med på fraværet</a:t>
            </a:r>
          </a:p>
          <a:p>
            <a:pPr>
              <a:buFont typeface="Wingdings" panose="05000000000000000000" pitchFamily="2" charset="2"/>
              <a:buChar char="v"/>
            </a:pPr>
            <a:r>
              <a:rPr lang="nb-NO" dirty="0">
                <a:cs typeface="Calibri"/>
              </a:rPr>
              <a:t> Å jobbe forebyggende – skape en skolehverdag der elevene opplever 	</a:t>
            </a:r>
            <a:r>
              <a:rPr lang="nb-NO" sz="2800" b="1" dirty="0">
                <a:cs typeface="Calibri"/>
              </a:rPr>
              <a:t>trygghet, tilhørighet, mening og mestring</a:t>
            </a:r>
          </a:p>
          <a:p>
            <a:pPr>
              <a:buFont typeface="Wingdings" panose="05000000000000000000" pitchFamily="2" charset="2"/>
              <a:buChar char="v"/>
            </a:pPr>
            <a:r>
              <a:rPr lang="nb-NO" dirty="0">
                <a:cs typeface="Calibri"/>
              </a:rPr>
              <a:t> Å ta elevers og foresattes bekymring for skolehverdagen på alvor</a:t>
            </a:r>
          </a:p>
          <a:p>
            <a:pPr>
              <a:buFont typeface="Wingdings" panose="05000000000000000000" pitchFamily="2" charset="2"/>
              <a:buChar char="v"/>
            </a:pPr>
            <a:r>
              <a:rPr lang="nb-NO" dirty="0">
                <a:cs typeface="Calibri"/>
              </a:rPr>
              <a:t> Å handle raskt ved bekymring for manglende trivsel og bekymringsfullt fravær</a:t>
            </a:r>
          </a:p>
          <a:p>
            <a:pPr>
              <a:buFont typeface="Wingdings" panose="05000000000000000000" pitchFamily="2" charset="2"/>
              <a:buChar char="v"/>
            </a:pPr>
            <a:endParaRPr lang="nb-NO" dirty="0">
              <a:cs typeface="Calibri"/>
            </a:endParaRPr>
          </a:p>
        </p:txBody>
      </p:sp>
    </p:spTree>
    <p:extLst>
      <p:ext uri="{BB962C8B-B14F-4D97-AF65-F5344CB8AC3E}">
        <p14:creationId xmlns:p14="http://schemas.microsoft.com/office/powerpoint/2010/main" val="376471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3471237-86D7-44CB-ABA9-A508889AACBA" descr="Untitled 41.PNG">
            <a:extLst>
              <a:ext uri="{FF2B5EF4-FFF2-40B4-BE49-F238E27FC236}">
                <a16:creationId xmlns:a16="http://schemas.microsoft.com/office/drawing/2014/main" id="{8E48DA4C-FB65-F978-5B13-BFE6A0244E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9157" y="157878"/>
            <a:ext cx="4072843" cy="398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p:txBody>
          <a:bodyPr/>
          <a:lstStyle/>
          <a:p>
            <a:r>
              <a:rPr lang="nb-NO"/>
              <a:t>Hva forventes av foresatte?</a:t>
            </a:r>
          </a:p>
        </p:txBody>
      </p:sp>
      <p:sp>
        <p:nvSpPr>
          <p:cNvPr id="3" name="Plassholder for innhold 2"/>
          <p:cNvSpPr>
            <a:spLocks noGrp="1"/>
          </p:cNvSpPr>
          <p:nvPr>
            <p:ph idx="1"/>
          </p:nvPr>
        </p:nvSpPr>
        <p:spPr>
          <a:xfrm>
            <a:off x="1097280" y="2074984"/>
            <a:ext cx="7686136" cy="3794109"/>
          </a:xfrm>
        </p:spPr>
        <p:txBody>
          <a:bodyPr vert="horz" lIns="0" tIns="45720" rIns="0" bIns="45720" rtlCol="0" anchor="t">
            <a:normAutofit/>
          </a:bodyPr>
          <a:lstStyle/>
          <a:p>
            <a:pPr>
              <a:buFont typeface="Wingdings" panose="05000000000000000000" pitchFamily="2" charset="2"/>
              <a:buChar char="v"/>
            </a:pPr>
            <a:r>
              <a:rPr lang="nb-NO" dirty="0"/>
              <a:t> Gode kvelds- og leggerutiner</a:t>
            </a:r>
          </a:p>
          <a:p>
            <a:pPr>
              <a:buFont typeface="Wingdings" panose="05000000000000000000" pitchFamily="2" charset="2"/>
              <a:buChar char="v"/>
            </a:pPr>
            <a:r>
              <a:rPr lang="nb-NO" dirty="0"/>
              <a:t> Gode morgenrutiner og at eleven spiser frokost</a:t>
            </a:r>
          </a:p>
          <a:p>
            <a:pPr>
              <a:buFont typeface="Wingdings" panose="05000000000000000000" pitchFamily="2" charset="2"/>
              <a:buChar char="v"/>
            </a:pPr>
            <a:r>
              <a:rPr lang="nb-NO" dirty="0"/>
              <a:t> At eleven kommer på skolen så lenge h*n ikke er skikkelig syk</a:t>
            </a:r>
          </a:p>
          <a:p>
            <a:pPr>
              <a:buFont typeface="Wingdings" panose="05000000000000000000" pitchFamily="2" charset="2"/>
              <a:buChar char="v"/>
            </a:pPr>
            <a:r>
              <a:rPr lang="nb-NO" dirty="0"/>
              <a:t> At det ikke søkes om fri utenom ferier (dersom det ikke er høyst nødvendig)</a:t>
            </a:r>
          </a:p>
          <a:p>
            <a:pPr>
              <a:buFont typeface="Wingdings" panose="05000000000000000000" pitchFamily="2" charset="2"/>
              <a:buChar char="v"/>
            </a:pPr>
            <a:r>
              <a:rPr lang="nb-NO" dirty="0"/>
              <a:t> At dere tar kontakt med skolen umiddelbart dersom eleven gruer seg for å gå på skolen</a:t>
            </a:r>
          </a:p>
          <a:p>
            <a:pPr>
              <a:buFont typeface="Wingdings" panose="05000000000000000000" pitchFamily="2" charset="2"/>
              <a:buChar char="v"/>
            </a:pPr>
            <a:r>
              <a:rPr lang="nb-NO" dirty="0"/>
              <a:t> At dere er innstilt på tett og godt samarbeid dersom fraværet blir bekymringsfullt</a:t>
            </a:r>
          </a:p>
        </p:txBody>
      </p:sp>
    </p:spTree>
    <p:extLst>
      <p:ext uri="{BB962C8B-B14F-4D97-AF65-F5344CB8AC3E}">
        <p14:creationId xmlns:p14="http://schemas.microsoft.com/office/powerpoint/2010/main" val="40406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E14809C-AB06-455C-9E09-733EC00DD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 name="Rectangle 57">
            <a:extLst>
              <a:ext uri="{FF2B5EF4-FFF2-40B4-BE49-F238E27FC236}">
                <a16:creationId xmlns:a16="http://schemas.microsoft.com/office/drawing/2014/main" id="{F9612D73-1056-4289-A977-92C9190C7A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60" name="Rectangle 59">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descr="Et bilde som inneholder tekst, skjermbilde, Font&#10;&#10;Innhold generert av kunstig intelligens kan være feil.">
            <a:extLst>
              <a:ext uri="{FF2B5EF4-FFF2-40B4-BE49-F238E27FC236}">
                <a16:creationId xmlns:a16="http://schemas.microsoft.com/office/drawing/2014/main" id="{F0064064-3F6B-3311-44C8-77E525F48F20}"/>
              </a:ext>
            </a:extLst>
          </p:cNvPr>
          <p:cNvPicPr>
            <a:picLocks noChangeAspect="1"/>
          </p:cNvPicPr>
          <p:nvPr/>
        </p:nvPicPr>
        <p:blipFill>
          <a:blip r:embed="rId3"/>
          <a:stretch>
            <a:fillRect/>
          </a:stretch>
        </p:blipFill>
        <p:spPr>
          <a:xfrm>
            <a:off x="902259" y="547932"/>
            <a:ext cx="8555326" cy="4867484"/>
          </a:xfrm>
          <a:prstGeom prst="rect">
            <a:avLst/>
          </a:prstGeom>
        </p:spPr>
      </p:pic>
      <p:pic>
        <p:nvPicPr>
          <p:cNvPr id="5" name="Bilde 4">
            <a:extLst>
              <a:ext uri="{FF2B5EF4-FFF2-40B4-BE49-F238E27FC236}">
                <a16:creationId xmlns:a16="http://schemas.microsoft.com/office/drawing/2014/main" id="{AD95F096-C689-AAB8-91A7-AD9B51D2DED4}"/>
              </a:ext>
            </a:extLst>
          </p:cNvPr>
          <p:cNvPicPr>
            <a:picLocks noChangeAspect="1"/>
          </p:cNvPicPr>
          <p:nvPr/>
        </p:nvPicPr>
        <p:blipFill>
          <a:blip r:embed="rId4"/>
          <a:stretch>
            <a:fillRect/>
          </a:stretch>
        </p:blipFill>
        <p:spPr>
          <a:xfrm>
            <a:off x="7450186" y="4164961"/>
            <a:ext cx="4572799" cy="2478595"/>
          </a:xfrm>
          <a:prstGeom prst="rect">
            <a:avLst/>
          </a:prstGeom>
        </p:spPr>
      </p:pic>
      <p:sp>
        <p:nvSpPr>
          <p:cNvPr id="62" name="Rectangle 61">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93677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4294967295"/>
          </p:nvPr>
        </p:nvSpPr>
        <p:spPr>
          <a:xfrm>
            <a:off x="6691085" y="1375227"/>
            <a:ext cx="5067299" cy="3708399"/>
          </a:xfrm>
        </p:spPr>
        <p:txBody>
          <a:bodyPr>
            <a:normAutofit/>
          </a:bodyPr>
          <a:lstStyle/>
          <a:p>
            <a:pPr algn="ctr"/>
            <a:r>
              <a:rPr lang="nb-NO" sz="3600" b="1">
                <a:solidFill>
                  <a:srgbClr val="CC791E"/>
                </a:solidFill>
              </a:rPr>
              <a:t>BARNET DITT ER VIKTIG FOR XXX SKOLE </a:t>
            </a:r>
          </a:p>
          <a:p>
            <a:pPr algn="ctr"/>
            <a:r>
              <a:rPr lang="nb-NO" sz="3600" b="1">
                <a:solidFill>
                  <a:srgbClr val="CC791E"/>
                </a:solidFill>
              </a:rPr>
              <a:t>OG VI VIL AT H*N SKAL VÆRE HER </a:t>
            </a:r>
          </a:p>
          <a:p>
            <a:pPr algn="ctr"/>
            <a:r>
              <a:rPr lang="nb-NO" sz="6600" b="1">
                <a:solidFill>
                  <a:srgbClr val="CC791E"/>
                </a:solidFill>
              </a:rPr>
              <a:t>HVER DAG!</a:t>
            </a:r>
          </a:p>
        </p:txBody>
      </p:sp>
      <p:pic>
        <p:nvPicPr>
          <p:cNvPr id="5" name="5F247037-0256-48CF-A29B-FB40EE4F9D03" descr="Untitled 38.PNG">
            <a:extLst>
              <a:ext uri="{FF2B5EF4-FFF2-40B4-BE49-F238E27FC236}">
                <a16:creationId xmlns:a16="http://schemas.microsoft.com/office/drawing/2014/main" id="{5285AAEB-C006-4FCB-F406-05015E85B1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71" t="32536" r="16413" b="16831"/>
          <a:stretch/>
        </p:blipFill>
        <p:spPr bwMode="auto">
          <a:xfrm>
            <a:off x="840014" y="660397"/>
            <a:ext cx="5851071" cy="513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99315"/>
      </p:ext>
    </p:extLst>
  </p:cSld>
  <p:clrMapOvr>
    <a:masterClrMapping/>
  </p:clrMapOvr>
</p:sld>
</file>

<file path=ppt/theme/theme1.xml><?xml version="1.0" encoding="utf-8"?>
<a:theme xmlns:a="http://schemas.openxmlformats.org/drawingml/2006/main" name="Retrospekt">
  <a:themeElements>
    <a:clrScheme name="Retrospek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k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lcf76f155ced4ddcb4097134ff3c332f xmlns="7e1b27ce-18a8-45bf-a469-99d72ea9821f">
      <Terms xmlns="http://schemas.microsoft.com/office/infopath/2007/PartnerControls"/>
    </lcf76f155ced4ddcb4097134ff3c332f>
    <TaxCatchAll xmlns="dbbb80e0-930f-4cc0-a653-a32a2bd11a7b" xsi:nil="true"/>
    <_dlc_DocId xmlns="dbbb80e0-930f-4cc0-a653-a32a2bd11a7b">XZ2SMR235X74-1828633435-147996</_dlc_DocId>
    <_dlc_DocIdUrl xmlns="dbbb80e0-930f-4cc0-a653-a32a2bd11a7b">
      <Url>https://vfbno.sharepoint.com/sites/Filarkiv/_layouts/15/DocIdRedir.aspx?ID=XZ2SMR235X74-1828633435-147996</Url>
      <Description>XZ2SMR235X74-1828633435-147996</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4EA5CF7084168408D04C6944A2A2863" ma:contentTypeVersion="19" ma:contentTypeDescription="Opprett et nytt dokument." ma:contentTypeScope="" ma:versionID="ebe24189afbd7b8fed6d3f56512ae8f5">
  <xsd:schema xmlns:xsd="http://www.w3.org/2001/XMLSchema" xmlns:xs="http://www.w3.org/2001/XMLSchema" xmlns:p="http://schemas.microsoft.com/office/2006/metadata/properties" xmlns:ns2="dbbb80e0-930f-4cc0-a653-a32a2bd11a7b" xmlns:ns3="7e1b27ce-18a8-45bf-a469-99d72ea9821f" xmlns:ns4="http://schemas.microsoft.com/sharepoint/v4" targetNamespace="http://schemas.microsoft.com/office/2006/metadata/properties" ma:root="true" ma:fieldsID="49fbf9130b7f73716db25c83df8ed53e" ns2:_="" ns3:_="" ns4:_="">
    <xsd:import namespace="dbbb80e0-930f-4cc0-a653-a32a2bd11a7b"/>
    <xsd:import namespace="7e1b27ce-18a8-45bf-a469-99d72ea9821f"/>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2:SharedWithUsers" minOccurs="0"/>
                <xsd:element ref="ns2:SharedWithDetail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b80e0-930f-4cc0-a653-a32a2bd11a7b"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6" nillable="true" ma:displayName="Taxonomy Catch All Column" ma:hidden="true" ma:list="{8ca3c936-1fa4-4777-82ee-11b619b5e2c7}" ma:internalName="TaxCatchAll" ma:showField="CatchAllData" ma:web="dbbb80e0-930f-4cc0-a653-a32a2bd11a7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e1b27ce-18a8-45bf-a469-99d72ea9821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69872920-8874-458c-b4b1-0395e122fb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BF8738-D63A-4340-BB2D-2A95D68D54E9}">
  <ds:schemaRefs>
    <ds:schemaRef ds:uri="http://schemas.microsoft.com/sharepoint/events"/>
  </ds:schemaRefs>
</ds:datastoreItem>
</file>

<file path=customXml/itemProps2.xml><?xml version="1.0" encoding="utf-8"?>
<ds:datastoreItem xmlns:ds="http://schemas.openxmlformats.org/officeDocument/2006/customXml" ds:itemID="{ABAD27E3-ADB1-4BFF-BC12-89DDCCF3B24A}">
  <ds:schemaRefs>
    <ds:schemaRef ds:uri="7e1b27ce-18a8-45bf-a469-99d72ea9821f"/>
    <ds:schemaRef ds:uri="dbbb80e0-930f-4cc0-a653-a32a2bd11a7b"/>
    <ds:schemaRef ds:uri="http://schemas.microsoft.com/office/2006/metadata/properties"/>
    <ds:schemaRef ds:uri="http://schemas.microsoft.com/office/infopath/2007/PartnerControls"/>
    <ds:schemaRef ds:uri="http://schemas.microsoft.com/sharepoint/v4"/>
  </ds:schemaRefs>
</ds:datastoreItem>
</file>

<file path=customXml/itemProps3.xml><?xml version="1.0" encoding="utf-8"?>
<ds:datastoreItem xmlns:ds="http://schemas.openxmlformats.org/officeDocument/2006/customXml" ds:itemID="{CDEC5602-E57E-4E88-894C-D5D8EF6EF4A4}">
  <ds:schemaRefs>
    <ds:schemaRef ds:uri="7e1b27ce-18a8-45bf-a469-99d72ea9821f"/>
    <ds:schemaRef ds:uri="dbbb80e0-930f-4cc0-a653-a32a2bd11a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4"/>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5C4DF4ED-117E-4347-A4F9-0DBE548DD7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93</TotalTime>
  <Words>1139</Words>
  <Application>Microsoft Office PowerPoint</Application>
  <PresentationFormat>Widescreen</PresentationFormat>
  <Paragraphs>67</Paragraphs>
  <Slides>8</Slides>
  <Notes>7</Notes>
  <HiddenSlides>0</HiddenSlides>
  <MMClips>0</MMClips>
  <ScaleCrop>false</ScaleCrop>
  <HeadingPairs>
    <vt:vector size="4" baseType="variant">
      <vt:variant>
        <vt:lpstr>Tema</vt:lpstr>
      </vt:variant>
      <vt:variant>
        <vt:i4>1</vt:i4>
      </vt:variant>
      <vt:variant>
        <vt:lpstr>Lysbildetitler</vt:lpstr>
      </vt:variant>
      <vt:variant>
        <vt:i4>8</vt:i4>
      </vt:variant>
    </vt:vector>
  </HeadingPairs>
  <TitlesOfParts>
    <vt:vector size="9" baseType="lpstr">
      <vt:lpstr>Retrospekt</vt:lpstr>
      <vt:lpstr>XXX </vt:lpstr>
      <vt:lpstr>Hvorfor nærværsskole?</vt:lpstr>
      <vt:lpstr>Hva er  bekymringsfullt fravær?</vt:lpstr>
      <vt:lpstr>PowerPoint-presentasjon</vt:lpstr>
      <vt:lpstr>Hva er skolens ansvar?</vt:lpstr>
      <vt:lpstr>Hva forventes av foresatte?</vt:lpstr>
      <vt:lpstr>PowerPoint-presentasjon</vt:lpstr>
      <vt:lpstr>PowerPoint-presentasjon</vt:lpstr>
    </vt:vector>
  </TitlesOfParts>
  <Company>Utdanningsetaten i 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Vollebekk</dc:title>
  <dc:creator>Silje Hrafa Tjersland</dc:creator>
  <cp:lastModifiedBy>Marita Gallefoss</cp:lastModifiedBy>
  <cp:revision>77</cp:revision>
  <dcterms:created xsi:type="dcterms:W3CDTF">2019-01-07T07:22:19Z</dcterms:created>
  <dcterms:modified xsi:type="dcterms:W3CDTF">2025-01-26T15:26:40Z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0x01010004EA5CF7084168408D04C6944A2A2863</vt:lpwstr>
  </property>
  <property fmtid="{D5CDD505-2E9C-101B-9397-08002B2CF9AE}" pid="3" name="_dlc_DocIdItemGuid">
    <vt:lpwstr>eb69c96c-efc2-4353-bdb9-4cb70d594ef8</vt:lpwstr>
  </property>
  <property fmtid="{D5CDD505-2E9C-101B-9397-08002B2CF9AE}" pid="4" name="MediaServiceImageTags">
    <vt:lpwstr/>
  </property>
</Properties>
</file>