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1" r:id="rId5"/>
    <p:sldMasterId id="2147483773" r:id="rId6"/>
  </p:sldMasterIdLst>
  <p:notesMasterIdLst>
    <p:notesMasterId r:id="rId24"/>
  </p:notesMasterIdLst>
  <p:handoutMasterIdLst>
    <p:handoutMasterId r:id="rId25"/>
  </p:handoutMasterIdLst>
  <p:sldIdLst>
    <p:sldId id="256" r:id="rId7"/>
    <p:sldId id="403" r:id="rId8"/>
    <p:sldId id="444" r:id="rId9"/>
    <p:sldId id="439" r:id="rId10"/>
    <p:sldId id="434" r:id="rId11"/>
    <p:sldId id="441" r:id="rId12"/>
    <p:sldId id="428" r:id="rId13"/>
    <p:sldId id="431" r:id="rId14"/>
    <p:sldId id="310" r:id="rId15"/>
    <p:sldId id="415" r:id="rId16"/>
    <p:sldId id="445" r:id="rId17"/>
    <p:sldId id="429" r:id="rId18"/>
    <p:sldId id="432" r:id="rId19"/>
    <p:sldId id="430" r:id="rId20"/>
    <p:sldId id="433" r:id="rId21"/>
    <p:sldId id="436" r:id="rId22"/>
    <p:sldId id="443" r:id="rId2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4F0D"/>
    <a:srgbClr val="C5D9F7"/>
    <a:srgbClr val="E099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52B49A-73D5-04B8-9006-34C56623A661}" v="12" dt="2025-02-20T13:42:58.919"/>
    <p1510:client id="{A426048D-B806-40F5-9857-047FF8D5D096}" v="3516" dt="2025-02-20T14:32:00.07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je Hrafa Tjersland" userId="4a5b89ac-b8c3-4d28-8293-b93445d4618c" providerId="ADAL" clId="{AA6825F2-BD8F-4422-B678-544B9DB672F7}"/>
    <pc:docChg chg="undo custSel addSld delSld modSld sldOrd">
      <pc:chgData name="Silje Hrafa Tjersland" userId="4a5b89ac-b8c3-4d28-8293-b93445d4618c" providerId="ADAL" clId="{AA6825F2-BD8F-4422-B678-544B9DB672F7}" dt="2024-11-29T12:26:11.309" v="3152" actId="680"/>
      <pc:docMkLst>
        <pc:docMk/>
      </pc:docMkLst>
      <pc:sldChg chg="addSp delSp modSp mod">
        <pc:chgData name="Silje Hrafa Tjersland" userId="4a5b89ac-b8c3-4d28-8293-b93445d4618c" providerId="ADAL" clId="{AA6825F2-BD8F-4422-B678-544B9DB672F7}" dt="2024-11-29T07:39:12.802" v="430" actId="1076"/>
        <pc:sldMkLst>
          <pc:docMk/>
          <pc:sldMk cId="2811226667" sldId="256"/>
        </pc:sldMkLst>
      </pc:sldChg>
      <pc:sldChg chg="del">
        <pc:chgData name="Silje Hrafa Tjersland" userId="4a5b89ac-b8c3-4d28-8293-b93445d4618c" providerId="ADAL" clId="{AA6825F2-BD8F-4422-B678-544B9DB672F7}" dt="2024-11-15T08:50:37.309" v="231" actId="47"/>
        <pc:sldMkLst>
          <pc:docMk/>
          <pc:sldMk cId="798315253" sldId="261"/>
        </pc:sldMkLst>
      </pc:sldChg>
      <pc:sldChg chg="del">
        <pc:chgData name="Silje Hrafa Tjersland" userId="4a5b89ac-b8c3-4d28-8293-b93445d4618c" providerId="ADAL" clId="{AA6825F2-BD8F-4422-B678-544B9DB672F7}" dt="2024-11-15T08:50:49.958" v="239" actId="47"/>
        <pc:sldMkLst>
          <pc:docMk/>
          <pc:sldMk cId="3427111540" sldId="277"/>
        </pc:sldMkLst>
      </pc:sldChg>
      <pc:sldChg chg="del">
        <pc:chgData name="Silje Hrafa Tjersland" userId="4a5b89ac-b8c3-4d28-8293-b93445d4618c" providerId="ADAL" clId="{AA6825F2-BD8F-4422-B678-544B9DB672F7}" dt="2024-11-15T08:50:36.531" v="230" actId="47"/>
        <pc:sldMkLst>
          <pc:docMk/>
          <pc:sldMk cId="1561692926" sldId="278"/>
        </pc:sldMkLst>
      </pc:sldChg>
      <pc:sldChg chg="del">
        <pc:chgData name="Silje Hrafa Tjersland" userId="4a5b89ac-b8c3-4d28-8293-b93445d4618c" providerId="ADAL" clId="{AA6825F2-BD8F-4422-B678-544B9DB672F7}" dt="2024-11-15T08:49:49.085" v="221" actId="47"/>
        <pc:sldMkLst>
          <pc:docMk/>
          <pc:sldMk cId="2966752949" sldId="290"/>
        </pc:sldMkLst>
      </pc:sldChg>
      <pc:sldChg chg="del">
        <pc:chgData name="Silje Hrafa Tjersland" userId="4a5b89ac-b8c3-4d28-8293-b93445d4618c" providerId="ADAL" clId="{AA6825F2-BD8F-4422-B678-544B9DB672F7}" dt="2024-11-15T08:50:27.924" v="227" actId="47"/>
        <pc:sldMkLst>
          <pc:docMk/>
          <pc:sldMk cId="1015846705" sldId="301"/>
        </pc:sldMkLst>
      </pc:sldChg>
      <pc:sldChg chg="addSp delSp modSp mod">
        <pc:chgData name="Silje Hrafa Tjersland" userId="4a5b89ac-b8c3-4d28-8293-b93445d4618c" providerId="ADAL" clId="{AA6825F2-BD8F-4422-B678-544B9DB672F7}" dt="2024-11-15T08:56:19.220" v="295" actId="1076"/>
        <pc:sldMkLst>
          <pc:docMk/>
          <pc:sldMk cId="2689579830" sldId="310"/>
        </pc:sldMkLst>
      </pc:sldChg>
      <pc:sldChg chg="del">
        <pc:chgData name="Silje Hrafa Tjersland" userId="4a5b89ac-b8c3-4d28-8293-b93445d4618c" providerId="ADAL" clId="{AA6825F2-BD8F-4422-B678-544B9DB672F7}" dt="2024-11-15T08:50:38.654" v="233" actId="47"/>
        <pc:sldMkLst>
          <pc:docMk/>
          <pc:sldMk cId="2650423582" sldId="348"/>
        </pc:sldMkLst>
      </pc:sldChg>
      <pc:sldChg chg="del">
        <pc:chgData name="Silje Hrafa Tjersland" userId="4a5b89ac-b8c3-4d28-8293-b93445d4618c" providerId="ADAL" clId="{AA6825F2-BD8F-4422-B678-544B9DB672F7}" dt="2024-11-15T08:50:41.416" v="234" actId="47"/>
        <pc:sldMkLst>
          <pc:docMk/>
          <pc:sldMk cId="647850893" sldId="356"/>
        </pc:sldMkLst>
      </pc:sldChg>
      <pc:sldChg chg="delSp del mod">
        <pc:chgData name="Silje Hrafa Tjersland" userId="4a5b89ac-b8c3-4d28-8293-b93445d4618c" providerId="ADAL" clId="{AA6825F2-BD8F-4422-B678-544B9DB672F7}" dt="2024-11-15T08:50:21.282" v="226" actId="47"/>
        <pc:sldMkLst>
          <pc:docMk/>
          <pc:sldMk cId="828307538" sldId="365"/>
        </pc:sldMkLst>
      </pc:sldChg>
      <pc:sldChg chg="del">
        <pc:chgData name="Silje Hrafa Tjersland" userId="4a5b89ac-b8c3-4d28-8293-b93445d4618c" providerId="ADAL" clId="{AA6825F2-BD8F-4422-B678-544B9DB672F7}" dt="2024-11-15T08:50:43.318" v="235" actId="47"/>
        <pc:sldMkLst>
          <pc:docMk/>
          <pc:sldMk cId="382104104" sldId="366"/>
        </pc:sldMkLst>
      </pc:sldChg>
      <pc:sldChg chg="del">
        <pc:chgData name="Silje Hrafa Tjersland" userId="4a5b89ac-b8c3-4d28-8293-b93445d4618c" providerId="ADAL" clId="{AA6825F2-BD8F-4422-B678-544B9DB672F7}" dt="2024-11-15T08:50:38.140" v="232" actId="47"/>
        <pc:sldMkLst>
          <pc:docMk/>
          <pc:sldMk cId="1712145979" sldId="374"/>
        </pc:sldMkLst>
      </pc:sldChg>
      <pc:sldChg chg="modSp del mod">
        <pc:chgData name="Silje Hrafa Tjersland" userId="4a5b89ac-b8c3-4d28-8293-b93445d4618c" providerId="ADAL" clId="{AA6825F2-BD8F-4422-B678-544B9DB672F7}" dt="2024-11-15T08:53:17.587" v="279" actId="47"/>
        <pc:sldMkLst>
          <pc:docMk/>
          <pc:sldMk cId="1707356298" sldId="392"/>
        </pc:sldMkLst>
      </pc:sldChg>
      <pc:sldChg chg="modSp add del mod">
        <pc:chgData name="Silje Hrafa Tjersland" userId="4a5b89ac-b8c3-4d28-8293-b93445d4618c" providerId="ADAL" clId="{AA6825F2-BD8F-4422-B678-544B9DB672F7}" dt="2024-11-15T08:53:19.165" v="280" actId="47"/>
        <pc:sldMkLst>
          <pc:docMk/>
          <pc:sldMk cId="3693026110" sldId="393"/>
        </pc:sldMkLst>
      </pc:sldChg>
      <pc:sldChg chg="modSp mod ord">
        <pc:chgData name="Silje Hrafa Tjersland" userId="4a5b89ac-b8c3-4d28-8293-b93445d4618c" providerId="ADAL" clId="{AA6825F2-BD8F-4422-B678-544B9DB672F7}" dt="2024-11-15T08:48:25.684" v="170" actId="1076"/>
        <pc:sldMkLst>
          <pc:docMk/>
          <pc:sldMk cId="4239792991" sldId="403"/>
        </pc:sldMkLst>
      </pc:sldChg>
      <pc:sldChg chg="addSp delSp modSp mod ord delAnim modAnim">
        <pc:chgData name="Silje Hrafa Tjersland" userId="4a5b89ac-b8c3-4d28-8293-b93445d4618c" providerId="ADAL" clId="{AA6825F2-BD8F-4422-B678-544B9DB672F7}" dt="2024-11-29T12:07:59.323" v="2203" actId="20577"/>
        <pc:sldMkLst>
          <pc:docMk/>
          <pc:sldMk cId="3538119520" sldId="415"/>
        </pc:sldMkLst>
        <pc:spChg chg="mod">
          <ac:chgData name="Silje Hrafa Tjersland" userId="4a5b89ac-b8c3-4d28-8293-b93445d4618c" providerId="ADAL" clId="{AA6825F2-BD8F-4422-B678-544B9DB672F7}" dt="2024-11-29T10:36:39.846" v="1459" actId="1076"/>
          <ac:spMkLst>
            <pc:docMk/>
            <pc:sldMk cId="3538119520" sldId="415"/>
            <ac:spMk id="6" creationId="{3DF52D6E-16B4-5516-51C6-D60D948983C1}"/>
          </ac:spMkLst>
        </pc:spChg>
      </pc:sldChg>
      <pc:sldChg chg="del">
        <pc:chgData name="Silje Hrafa Tjersland" userId="4a5b89ac-b8c3-4d28-8293-b93445d4618c" providerId="ADAL" clId="{AA6825F2-BD8F-4422-B678-544B9DB672F7}" dt="2024-11-15T08:50:45.606" v="236" actId="47"/>
        <pc:sldMkLst>
          <pc:docMk/>
          <pc:sldMk cId="1284788503" sldId="417"/>
        </pc:sldMkLst>
      </pc:sldChg>
      <pc:sldChg chg="del">
        <pc:chgData name="Silje Hrafa Tjersland" userId="4a5b89ac-b8c3-4d28-8293-b93445d4618c" providerId="ADAL" clId="{AA6825F2-BD8F-4422-B678-544B9DB672F7}" dt="2024-11-15T08:53:15.899" v="278" actId="47"/>
        <pc:sldMkLst>
          <pc:docMk/>
          <pc:sldMk cId="1963725943" sldId="418"/>
        </pc:sldMkLst>
      </pc:sldChg>
      <pc:sldChg chg="del">
        <pc:chgData name="Silje Hrafa Tjersland" userId="4a5b89ac-b8c3-4d28-8293-b93445d4618c" providerId="ADAL" clId="{AA6825F2-BD8F-4422-B678-544B9DB672F7}" dt="2024-11-15T08:50:49.121" v="238" actId="47"/>
        <pc:sldMkLst>
          <pc:docMk/>
          <pc:sldMk cId="951955096" sldId="420"/>
        </pc:sldMkLst>
      </pc:sldChg>
      <pc:sldChg chg="del">
        <pc:chgData name="Silje Hrafa Tjersland" userId="4a5b89ac-b8c3-4d28-8293-b93445d4618c" providerId="ADAL" clId="{AA6825F2-BD8F-4422-B678-544B9DB672F7}" dt="2024-11-15T08:50:35.616" v="229" actId="47"/>
        <pc:sldMkLst>
          <pc:docMk/>
          <pc:sldMk cId="3994438145" sldId="422"/>
        </pc:sldMkLst>
      </pc:sldChg>
      <pc:sldChg chg="del">
        <pc:chgData name="Silje Hrafa Tjersland" userId="4a5b89ac-b8c3-4d28-8293-b93445d4618c" providerId="ADAL" clId="{AA6825F2-BD8F-4422-B678-544B9DB672F7}" dt="2024-11-15T08:50:29.597" v="228" actId="47"/>
        <pc:sldMkLst>
          <pc:docMk/>
          <pc:sldMk cId="617623587" sldId="423"/>
        </pc:sldMkLst>
      </pc:sldChg>
      <pc:sldChg chg="del">
        <pc:chgData name="Silje Hrafa Tjersland" userId="4a5b89ac-b8c3-4d28-8293-b93445d4618c" providerId="ADAL" clId="{AA6825F2-BD8F-4422-B678-544B9DB672F7}" dt="2024-11-15T08:50:50.553" v="240" actId="47"/>
        <pc:sldMkLst>
          <pc:docMk/>
          <pc:sldMk cId="4047401475" sldId="424"/>
        </pc:sldMkLst>
      </pc:sldChg>
      <pc:sldChg chg="del">
        <pc:chgData name="Silje Hrafa Tjersland" userId="4a5b89ac-b8c3-4d28-8293-b93445d4618c" providerId="ADAL" clId="{AA6825F2-BD8F-4422-B678-544B9DB672F7}" dt="2024-11-15T08:50:47.027" v="237" actId="47"/>
        <pc:sldMkLst>
          <pc:docMk/>
          <pc:sldMk cId="2572962927" sldId="425"/>
        </pc:sldMkLst>
      </pc:sldChg>
      <pc:sldChg chg="del">
        <pc:chgData name="Silje Hrafa Tjersland" userId="4a5b89ac-b8c3-4d28-8293-b93445d4618c" providerId="ADAL" clId="{AA6825F2-BD8F-4422-B678-544B9DB672F7}" dt="2024-11-15T08:53:09.099" v="277" actId="47"/>
        <pc:sldMkLst>
          <pc:docMk/>
          <pc:sldMk cId="3154024384" sldId="427"/>
        </pc:sldMkLst>
      </pc:sldChg>
      <pc:sldChg chg="addSp delSp modSp mod modAnim">
        <pc:chgData name="Silje Hrafa Tjersland" userId="4a5b89ac-b8c3-4d28-8293-b93445d4618c" providerId="ADAL" clId="{AA6825F2-BD8F-4422-B678-544B9DB672F7}" dt="2024-11-29T11:52:11.134" v="1830" actId="1076"/>
        <pc:sldMkLst>
          <pc:docMk/>
          <pc:sldMk cId="367551070" sldId="428"/>
        </pc:sldMkLst>
        <pc:picChg chg="add mod">
          <ac:chgData name="Silje Hrafa Tjersland" userId="4a5b89ac-b8c3-4d28-8293-b93445d4618c" providerId="ADAL" clId="{AA6825F2-BD8F-4422-B678-544B9DB672F7}" dt="2024-11-29T11:52:11.134" v="1830" actId="1076"/>
          <ac:picMkLst>
            <pc:docMk/>
            <pc:sldMk cId="367551070" sldId="428"/>
            <ac:picMk id="4" creationId="{C8D5590F-B015-B0A5-2570-8417D6E6C92E}"/>
          </ac:picMkLst>
        </pc:picChg>
      </pc:sldChg>
      <pc:sldChg chg="addSp delSp modSp mod modAnim">
        <pc:chgData name="Silje Hrafa Tjersland" userId="4a5b89ac-b8c3-4d28-8293-b93445d4618c" providerId="ADAL" clId="{AA6825F2-BD8F-4422-B678-544B9DB672F7}" dt="2024-11-15T08:46:22.832" v="107" actId="1076"/>
        <pc:sldMkLst>
          <pc:docMk/>
          <pc:sldMk cId="3472927178" sldId="429"/>
        </pc:sldMkLst>
      </pc:sldChg>
      <pc:sldChg chg="addSp delSp modSp mod modAnim">
        <pc:chgData name="Silje Hrafa Tjersland" userId="4a5b89ac-b8c3-4d28-8293-b93445d4618c" providerId="ADAL" clId="{AA6825F2-BD8F-4422-B678-544B9DB672F7}" dt="2024-11-15T08:44:34.621" v="105" actId="1076"/>
        <pc:sldMkLst>
          <pc:docMk/>
          <pc:sldMk cId="2370169849" sldId="430"/>
        </pc:sldMkLst>
      </pc:sldChg>
      <pc:sldChg chg="modSp mod modAnim">
        <pc:chgData name="Silje Hrafa Tjersland" userId="4a5b89ac-b8c3-4d28-8293-b93445d4618c" providerId="ADAL" clId="{AA6825F2-BD8F-4422-B678-544B9DB672F7}" dt="2024-11-29T11:54:47.815" v="1884" actId="11"/>
        <pc:sldMkLst>
          <pc:docMk/>
          <pc:sldMk cId="1762719413" sldId="431"/>
        </pc:sldMkLst>
        <pc:spChg chg="mod">
          <ac:chgData name="Silje Hrafa Tjersland" userId="4a5b89ac-b8c3-4d28-8293-b93445d4618c" providerId="ADAL" clId="{AA6825F2-BD8F-4422-B678-544B9DB672F7}" dt="2024-11-29T11:54:47.815" v="1884" actId="11"/>
          <ac:spMkLst>
            <pc:docMk/>
            <pc:sldMk cId="1762719413" sldId="431"/>
            <ac:spMk id="3" creationId="{E0647534-9136-DED5-D2AB-7D51A76A6B9C}"/>
          </ac:spMkLst>
        </pc:spChg>
        <pc:spChg chg="mod">
          <ac:chgData name="Silje Hrafa Tjersland" userId="4a5b89ac-b8c3-4d28-8293-b93445d4618c" providerId="ADAL" clId="{AA6825F2-BD8F-4422-B678-544B9DB672F7}" dt="2024-11-29T10:37:47.501" v="1483" actId="1076"/>
          <ac:spMkLst>
            <pc:docMk/>
            <pc:sldMk cId="1762719413" sldId="431"/>
            <ac:spMk id="6" creationId="{3DF52D6E-16B4-5516-51C6-D60D948983C1}"/>
          </ac:spMkLst>
        </pc:spChg>
      </pc:sldChg>
      <pc:sldChg chg="modSp mod">
        <pc:chgData name="Silje Hrafa Tjersland" userId="4a5b89ac-b8c3-4d28-8293-b93445d4618c" providerId="ADAL" clId="{AA6825F2-BD8F-4422-B678-544B9DB672F7}" dt="2024-11-29T11:54:32.633" v="1882" actId="11"/>
        <pc:sldMkLst>
          <pc:docMk/>
          <pc:sldMk cId="3306985114" sldId="432"/>
        </pc:sldMkLst>
        <pc:spChg chg="mod">
          <ac:chgData name="Silje Hrafa Tjersland" userId="4a5b89ac-b8c3-4d28-8293-b93445d4618c" providerId="ADAL" clId="{AA6825F2-BD8F-4422-B678-544B9DB672F7}" dt="2024-11-29T10:38:21.247" v="1489" actId="1076"/>
          <ac:spMkLst>
            <pc:docMk/>
            <pc:sldMk cId="3306985114" sldId="432"/>
            <ac:spMk id="6" creationId="{3DF52D6E-16B4-5516-51C6-D60D948983C1}"/>
          </ac:spMkLst>
        </pc:spChg>
      </pc:sldChg>
      <pc:sldChg chg="modSp mod">
        <pc:chgData name="Silje Hrafa Tjersland" userId="4a5b89ac-b8c3-4d28-8293-b93445d4618c" providerId="ADAL" clId="{AA6825F2-BD8F-4422-B678-544B9DB672F7}" dt="2024-11-29T12:09:20.893" v="2220" actId="27636"/>
        <pc:sldMkLst>
          <pc:docMk/>
          <pc:sldMk cId="1805755726" sldId="433"/>
        </pc:sldMkLst>
        <pc:spChg chg="mod">
          <ac:chgData name="Silje Hrafa Tjersland" userId="4a5b89ac-b8c3-4d28-8293-b93445d4618c" providerId="ADAL" clId="{AA6825F2-BD8F-4422-B678-544B9DB672F7}" dt="2024-11-29T10:39:37.716" v="1519" actId="1076"/>
          <ac:spMkLst>
            <pc:docMk/>
            <pc:sldMk cId="1805755726" sldId="433"/>
            <ac:spMk id="6" creationId="{3DF52D6E-16B4-5516-51C6-D60D948983C1}"/>
          </ac:spMkLst>
        </pc:spChg>
      </pc:sldChg>
      <pc:sldChg chg="addSp delSp modSp new mod">
        <pc:chgData name="Silje Hrafa Tjersland" userId="4a5b89ac-b8c3-4d28-8293-b93445d4618c" providerId="ADAL" clId="{AA6825F2-BD8F-4422-B678-544B9DB672F7}" dt="2024-11-15T08:54:12.267" v="285" actId="1076"/>
        <pc:sldMkLst>
          <pc:docMk/>
          <pc:sldMk cId="1490895061" sldId="434"/>
        </pc:sldMkLst>
      </pc:sldChg>
      <pc:sldChg chg="new del">
        <pc:chgData name="Silje Hrafa Tjersland" userId="4a5b89ac-b8c3-4d28-8293-b93445d4618c" providerId="ADAL" clId="{AA6825F2-BD8F-4422-B678-544B9DB672F7}" dt="2024-11-18T09:58:48.339" v="336" actId="47"/>
        <pc:sldMkLst>
          <pc:docMk/>
          <pc:sldMk cId="396819613" sldId="435"/>
        </pc:sldMkLst>
      </pc:sldChg>
      <pc:sldChg chg="modSp new mod ord">
        <pc:chgData name="Silje Hrafa Tjersland" userId="4a5b89ac-b8c3-4d28-8293-b93445d4618c" providerId="ADAL" clId="{AA6825F2-BD8F-4422-B678-544B9DB672F7}" dt="2024-11-29T12:18:00.613" v="2901" actId="20577"/>
        <pc:sldMkLst>
          <pc:docMk/>
          <pc:sldMk cId="964937468" sldId="436"/>
        </pc:sldMkLst>
        <pc:spChg chg="mod">
          <ac:chgData name="Silje Hrafa Tjersland" userId="4a5b89ac-b8c3-4d28-8293-b93445d4618c" providerId="ADAL" clId="{AA6825F2-BD8F-4422-B678-544B9DB672F7}" dt="2024-11-29T12:14:02.707" v="2579" actId="20577"/>
          <ac:spMkLst>
            <pc:docMk/>
            <pc:sldMk cId="964937468" sldId="436"/>
            <ac:spMk id="2" creationId="{6D19299A-6EBA-4BE0-E366-AF687485959A}"/>
          </ac:spMkLst>
        </pc:spChg>
        <pc:spChg chg="mod">
          <ac:chgData name="Silje Hrafa Tjersland" userId="4a5b89ac-b8c3-4d28-8293-b93445d4618c" providerId="ADAL" clId="{AA6825F2-BD8F-4422-B678-544B9DB672F7}" dt="2024-11-29T12:18:00.613" v="2901" actId="20577"/>
          <ac:spMkLst>
            <pc:docMk/>
            <pc:sldMk cId="964937468" sldId="436"/>
            <ac:spMk id="3" creationId="{52D4A56A-8FC3-1848-D179-C417804C2493}"/>
          </ac:spMkLst>
        </pc:spChg>
      </pc:sldChg>
      <pc:sldChg chg="addSp delSp modSp new mod ord">
        <pc:chgData name="Silje Hrafa Tjersland" userId="4a5b89ac-b8c3-4d28-8293-b93445d4618c" providerId="ADAL" clId="{AA6825F2-BD8F-4422-B678-544B9DB672F7}" dt="2024-11-29T10:26:22.463" v="1429"/>
        <pc:sldMkLst>
          <pc:docMk/>
          <pc:sldMk cId="1903543071" sldId="437"/>
        </pc:sldMkLst>
      </pc:sldChg>
      <pc:sldChg chg="modSp new mod">
        <pc:chgData name="Silje Hrafa Tjersland" userId="4a5b89ac-b8c3-4d28-8293-b93445d4618c" providerId="ADAL" clId="{AA6825F2-BD8F-4422-B678-544B9DB672F7}" dt="2024-11-29T12:22:46.526" v="3102" actId="20577"/>
        <pc:sldMkLst>
          <pc:docMk/>
          <pc:sldMk cId="2461438290" sldId="438"/>
        </pc:sldMkLst>
      </pc:sldChg>
      <pc:sldChg chg="addSp delSp modSp mod ord">
        <pc:chgData name="Silje Hrafa Tjersland" userId="4a5b89ac-b8c3-4d28-8293-b93445d4618c" providerId="ADAL" clId="{AA6825F2-BD8F-4422-B678-544B9DB672F7}" dt="2024-11-29T11:43:20.380" v="1575"/>
        <pc:sldMkLst>
          <pc:docMk/>
          <pc:sldMk cId="1357452848" sldId="439"/>
        </pc:sldMkLst>
        <pc:spChg chg="add mod">
          <ac:chgData name="Silje Hrafa Tjersland" userId="4a5b89ac-b8c3-4d28-8293-b93445d4618c" providerId="ADAL" clId="{AA6825F2-BD8F-4422-B678-544B9DB672F7}" dt="2024-11-29T11:43:10.932" v="1573" actId="1076"/>
          <ac:spMkLst>
            <pc:docMk/>
            <pc:sldMk cId="1357452848" sldId="439"/>
            <ac:spMk id="2" creationId="{AD1C1556-B402-7993-4CC5-548C543780F5}"/>
          </ac:spMkLst>
        </pc:spChg>
        <pc:picChg chg="add mod">
          <ac:chgData name="Silje Hrafa Tjersland" userId="4a5b89ac-b8c3-4d28-8293-b93445d4618c" providerId="ADAL" clId="{AA6825F2-BD8F-4422-B678-544B9DB672F7}" dt="2024-11-29T11:42:49.610" v="1569" actId="14100"/>
          <ac:picMkLst>
            <pc:docMk/>
            <pc:sldMk cId="1357452848" sldId="439"/>
            <ac:picMk id="6" creationId="{9C6E8B3C-DF51-C6E6-896E-7698D008F135}"/>
          </ac:picMkLst>
        </pc:picChg>
      </pc:sldChg>
      <pc:sldChg chg="new del">
        <pc:chgData name="Silje Hrafa Tjersland" userId="4a5b89ac-b8c3-4d28-8293-b93445d4618c" providerId="ADAL" clId="{AA6825F2-BD8F-4422-B678-544B9DB672F7}" dt="2024-11-29T08:42:42.265" v="831" actId="47"/>
        <pc:sldMkLst>
          <pc:docMk/>
          <pc:sldMk cId="1361338774" sldId="440"/>
        </pc:sldMkLst>
      </pc:sldChg>
      <pc:sldChg chg="modSp new mod">
        <pc:chgData name="Silje Hrafa Tjersland" userId="4a5b89ac-b8c3-4d28-8293-b93445d4618c" providerId="ADAL" clId="{AA6825F2-BD8F-4422-B678-544B9DB672F7}" dt="2024-11-29T12:23:00.580" v="3111" actId="20577"/>
        <pc:sldMkLst>
          <pc:docMk/>
          <pc:sldMk cId="3019040729" sldId="441"/>
        </pc:sldMkLst>
        <pc:spChg chg="mod">
          <ac:chgData name="Silje Hrafa Tjersland" userId="4a5b89ac-b8c3-4d28-8293-b93445d4618c" providerId="ADAL" clId="{AA6825F2-BD8F-4422-B678-544B9DB672F7}" dt="2024-11-29T08:43:03.498" v="859" actId="20577"/>
          <ac:spMkLst>
            <pc:docMk/>
            <pc:sldMk cId="3019040729" sldId="441"/>
            <ac:spMk id="2" creationId="{E25744E4-7783-56AA-459B-782F5E72D311}"/>
          </ac:spMkLst>
        </pc:spChg>
        <pc:spChg chg="mod">
          <ac:chgData name="Silje Hrafa Tjersland" userId="4a5b89ac-b8c3-4d28-8293-b93445d4618c" providerId="ADAL" clId="{AA6825F2-BD8F-4422-B678-544B9DB672F7}" dt="2024-11-29T12:23:00.580" v="3111" actId="20577"/>
          <ac:spMkLst>
            <pc:docMk/>
            <pc:sldMk cId="3019040729" sldId="441"/>
            <ac:spMk id="3" creationId="{03FBC5BE-81FA-91BA-4A16-179A6976E500}"/>
          </ac:spMkLst>
        </pc:spChg>
      </pc:sldChg>
      <pc:sldChg chg="addSp delSp modSp new mod setBg">
        <pc:chgData name="Silje Hrafa Tjersland" userId="4a5b89ac-b8c3-4d28-8293-b93445d4618c" providerId="ADAL" clId="{AA6825F2-BD8F-4422-B678-544B9DB672F7}" dt="2024-11-29T12:25:37.328" v="3151" actId="26606"/>
        <pc:sldMkLst>
          <pc:docMk/>
          <pc:sldMk cId="3579195267" sldId="442"/>
        </pc:sldMkLst>
      </pc:sldChg>
      <pc:sldChg chg="new">
        <pc:chgData name="Silje Hrafa Tjersland" userId="4a5b89ac-b8c3-4d28-8293-b93445d4618c" providerId="ADAL" clId="{AA6825F2-BD8F-4422-B678-544B9DB672F7}" dt="2024-11-29T12:26:11.309" v="3152" actId="680"/>
        <pc:sldMkLst>
          <pc:docMk/>
          <pc:sldMk cId="1707148808" sldId="443"/>
        </pc:sldMkLst>
      </pc:sldChg>
    </pc:docChg>
  </pc:docChgLst>
  <pc:docChgLst>
    <pc:chgData name="Silje Hrafa Tjersland" userId="S::silje@vfb.no::50e622b9-bd1d-4a6b-b9b8-2b8abbddcd4b" providerId="AD" clId="Web-{23189F57-34D4-89B7-35AC-85763F591516}"/>
    <pc:docChg chg="modSld">
      <pc:chgData name="Silje Hrafa Tjersland" userId="S::silje@vfb.no::50e622b9-bd1d-4a6b-b9b8-2b8abbddcd4b" providerId="AD" clId="Web-{23189F57-34D4-89B7-35AC-85763F591516}" dt="2025-01-30T16:11:08.943" v="6" actId="20577"/>
      <pc:docMkLst>
        <pc:docMk/>
      </pc:docMkLst>
      <pc:sldChg chg="modSp">
        <pc:chgData name="Silje Hrafa Tjersland" userId="S::silje@vfb.no::50e622b9-bd1d-4a6b-b9b8-2b8abbddcd4b" providerId="AD" clId="Web-{23189F57-34D4-89B7-35AC-85763F591516}" dt="2025-01-30T16:11:08.943" v="6" actId="20577"/>
        <pc:sldMkLst>
          <pc:docMk/>
          <pc:sldMk cId="3538119520" sldId="415"/>
        </pc:sldMkLst>
        <pc:spChg chg="mod">
          <ac:chgData name="Silje Hrafa Tjersland" userId="S::silje@vfb.no::50e622b9-bd1d-4a6b-b9b8-2b8abbddcd4b" providerId="AD" clId="Web-{23189F57-34D4-89B7-35AC-85763F591516}" dt="2025-01-30T16:11:08.943" v="6" actId="20577"/>
          <ac:spMkLst>
            <pc:docMk/>
            <pc:sldMk cId="3538119520" sldId="415"/>
            <ac:spMk id="6" creationId="{3DF52D6E-16B4-5516-51C6-D60D948983C1}"/>
          </ac:spMkLst>
        </pc:spChg>
      </pc:sldChg>
    </pc:docChg>
  </pc:docChgLst>
  <pc:docChgLst>
    <pc:chgData name="Marita Gallefoss" userId="a652088c-84eb-42bf-9d5b-8d0b4f7af421" providerId="ADAL" clId="{A426048D-B806-40F5-9857-047FF8D5D096}"/>
    <pc:docChg chg="undo custSel addSld delSld modSld sldOrd">
      <pc:chgData name="Marita Gallefoss" userId="a652088c-84eb-42bf-9d5b-8d0b4f7af421" providerId="ADAL" clId="{A426048D-B806-40F5-9857-047FF8D5D096}" dt="2025-02-20T14:32:00.072" v="3542" actId="26606"/>
      <pc:docMkLst>
        <pc:docMk/>
      </pc:docMkLst>
      <pc:sldChg chg="modNotesTx">
        <pc:chgData name="Marita Gallefoss" userId="a652088c-84eb-42bf-9d5b-8d0b4f7af421" providerId="ADAL" clId="{A426048D-B806-40F5-9857-047FF8D5D096}" dt="2025-02-20T13:43:35.221" v="554" actId="20577"/>
        <pc:sldMkLst>
          <pc:docMk/>
          <pc:sldMk cId="2811226667" sldId="256"/>
        </pc:sldMkLst>
      </pc:sldChg>
      <pc:sldChg chg="modNotesTx">
        <pc:chgData name="Marita Gallefoss" userId="a652088c-84eb-42bf-9d5b-8d0b4f7af421" providerId="ADAL" clId="{A426048D-B806-40F5-9857-047FF8D5D096}" dt="2025-02-20T13:37:54.564" v="254"/>
        <pc:sldMkLst>
          <pc:docMk/>
          <pc:sldMk cId="2689579830" sldId="310"/>
        </pc:sldMkLst>
      </pc:sldChg>
      <pc:sldChg chg="modNotesTx">
        <pc:chgData name="Marita Gallefoss" userId="a652088c-84eb-42bf-9d5b-8d0b4f7af421" providerId="ADAL" clId="{A426048D-B806-40F5-9857-047FF8D5D096}" dt="2025-02-20T13:39:52.303" v="354"/>
        <pc:sldMkLst>
          <pc:docMk/>
          <pc:sldMk cId="3538119520" sldId="415"/>
        </pc:sldMkLst>
      </pc:sldChg>
      <pc:sldChg chg="modNotesTx">
        <pc:chgData name="Marita Gallefoss" userId="a652088c-84eb-42bf-9d5b-8d0b4f7af421" providerId="ADAL" clId="{A426048D-B806-40F5-9857-047FF8D5D096}" dt="2025-02-20T13:37:48.362" v="251" actId="20577"/>
        <pc:sldMkLst>
          <pc:docMk/>
          <pc:sldMk cId="367551070" sldId="428"/>
        </pc:sldMkLst>
      </pc:sldChg>
      <pc:sldChg chg="modNotesTx">
        <pc:chgData name="Marita Gallefoss" userId="a652088c-84eb-42bf-9d5b-8d0b4f7af421" providerId="ADAL" clId="{A426048D-B806-40F5-9857-047FF8D5D096}" dt="2025-02-20T13:40:11.394" v="361" actId="20577"/>
        <pc:sldMkLst>
          <pc:docMk/>
          <pc:sldMk cId="3472927178" sldId="429"/>
        </pc:sldMkLst>
      </pc:sldChg>
      <pc:sldChg chg="modNotesTx">
        <pc:chgData name="Marita Gallefoss" userId="a652088c-84eb-42bf-9d5b-8d0b4f7af421" providerId="ADAL" clId="{A426048D-B806-40F5-9857-047FF8D5D096}" dt="2025-02-20T13:40:48.354" v="380" actId="20577"/>
        <pc:sldMkLst>
          <pc:docMk/>
          <pc:sldMk cId="2370169849" sldId="430"/>
        </pc:sldMkLst>
      </pc:sldChg>
      <pc:sldChg chg="modNotesTx">
        <pc:chgData name="Marita Gallefoss" userId="a652088c-84eb-42bf-9d5b-8d0b4f7af421" providerId="ADAL" clId="{A426048D-B806-40F5-9857-047FF8D5D096}" dt="2025-02-20T13:39:42.076" v="350" actId="20577"/>
        <pc:sldMkLst>
          <pc:docMk/>
          <pc:sldMk cId="1762719413" sldId="431"/>
        </pc:sldMkLst>
      </pc:sldChg>
      <pc:sldChg chg="modNotesTx">
        <pc:chgData name="Marita Gallefoss" userId="a652088c-84eb-42bf-9d5b-8d0b4f7af421" providerId="ADAL" clId="{A426048D-B806-40F5-9857-047FF8D5D096}" dt="2025-02-20T13:40:35.111" v="371" actId="20577"/>
        <pc:sldMkLst>
          <pc:docMk/>
          <pc:sldMk cId="3306985114" sldId="432"/>
        </pc:sldMkLst>
      </pc:sldChg>
      <pc:sldChg chg="modNotesTx">
        <pc:chgData name="Marita Gallefoss" userId="a652088c-84eb-42bf-9d5b-8d0b4f7af421" providerId="ADAL" clId="{A426048D-B806-40F5-9857-047FF8D5D096}" dt="2025-02-20T13:41:36.370" v="445" actId="20577"/>
        <pc:sldMkLst>
          <pc:docMk/>
          <pc:sldMk cId="1805755726" sldId="433"/>
        </pc:sldMkLst>
      </pc:sldChg>
      <pc:sldChg chg="modNotesTx">
        <pc:chgData name="Marita Gallefoss" userId="a652088c-84eb-42bf-9d5b-8d0b4f7af421" providerId="ADAL" clId="{A426048D-B806-40F5-9857-047FF8D5D096}" dt="2025-02-20T14:00:36.649" v="753" actId="20577"/>
        <pc:sldMkLst>
          <pc:docMk/>
          <pc:sldMk cId="1490895061" sldId="434"/>
        </pc:sldMkLst>
      </pc:sldChg>
      <pc:sldChg chg="modNotesTx">
        <pc:chgData name="Marita Gallefoss" userId="a652088c-84eb-42bf-9d5b-8d0b4f7af421" providerId="ADAL" clId="{A426048D-B806-40F5-9857-047FF8D5D096}" dt="2025-02-20T14:15:18.197" v="2502" actId="20577"/>
        <pc:sldMkLst>
          <pc:docMk/>
          <pc:sldMk cId="964937468" sldId="436"/>
        </pc:sldMkLst>
      </pc:sldChg>
      <pc:sldChg chg="modNotesTx">
        <pc:chgData name="Marita Gallefoss" userId="a652088c-84eb-42bf-9d5b-8d0b4f7af421" providerId="ADAL" clId="{A426048D-B806-40F5-9857-047FF8D5D096}" dt="2025-02-20T13:35:26.354" v="179" actId="20577"/>
        <pc:sldMkLst>
          <pc:docMk/>
          <pc:sldMk cId="1357452848" sldId="439"/>
        </pc:sldMkLst>
      </pc:sldChg>
      <pc:sldChg chg="ord modAnim modNotesTx">
        <pc:chgData name="Marita Gallefoss" userId="a652088c-84eb-42bf-9d5b-8d0b4f7af421" providerId="ADAL" clId="{A426048D-B806-40F5-9857-047FF8D5D096}" dt="2025-02-20T14:24:52.133" v="2956" actId="6549"/>
        <pc:sldMkLst>
          <pc:docMk/>
          <pc:sldMk cId="3019040729" sldId="441"/>
        </pc:sldMkLst>
      </pc:sldChg>
      <pc:sldChg chg="addSp delSp modSp mod setBg modNotesTx">
        <pc:chgData name="Marita Gallefoss" userId="a652088c-84eb-42bf-9d5b-8d0b4f7af421" providerId="ADAL" clId="{A426048D-B806-40F5-9857-047FF8D5D096}" dt="2025-02-20T14:32:00.072" v="3542" actId="26606"/>
        <pc:sldMkLst>
          <pc:docMk/>
          <pc:sldMk cId="1707148808" sldId="443"/>
        </pc:sldMkLst>
        <pc:spChg chg="mod">
          <ac:chgData name="Marita Gallefoss" userId="a652088c-84eb-42bf-9d5b-8d0b4f7af421" providerId="ADAL" clId="{A426048D-B806-40F5-9857-047FF8D5D096}" dt="2025-02-20T14:32:00.072" v="3542" actId="26606"/>
          <ac:spMkLst>
            <pc:docMk/>
            <pc:sldMk cId="1707148808" sldId="443"/>
            <ac:spMk id="2" creationId="{CE0150BC-CFC4-5A3A-615E-973639687C15}"/>
          </ac:spMkLst>
        </pc:spChg>
        <pc:spChg chg="del mod">
          <ac:chgData name="Marita Gallefoss" userId="a652088c-84eb-42bf-9d5b-8d0b4f7af421" providerId="ADAL" clId="{A426048D-B806-40F5-9857-047FF8D5D096}" dt="2025-02-20T14:30:51.128" v="3474" actId="478"/>
          <ac:spMkLst>
            <pc:docMk/>
            <pc:sldMk cId="1707148808" sldId="443"/>
            <ac:spMk id="3" creationId="{2BA1DB2E-5D11-CF5A-C7CF-DDAF1CF392E5}"/>
          </ac:spMkLst>
        </pc:spChg>
        <pc:spChg chg="add del mod">
          <ac:chgData name="Marita Gallefoss" userId="a652088c-84eb-42bf-9d5b-8d0b4f7af421" providerId="ADAL" clId="{A426048D-B806-40F5-9857-047FF8D5D096}" dt="2025-02-20T14:31:53.970" v="3541" actId="931"/>
          <ac:spMkLst>
            <pc:docMk/>
            <pc:sldMk cId="1707148808" sldId="443"/>
            <ac:spMk id="5" creationId="{CF2BDA0F-5A27-CF1D-07FD-77062D6F8469}"/>
          </ac:spMkLst>
        </pc:spChg>
        <pc:spChg chg="add">
          <ac:chgData name="Marita Gallefoss" userId="a652088c-84eb-42bf-9d5b-8d0b4f7af421" providerId="ADAL" clId="{A426048D-B806-40F5-9857-047FF8D5D096}" dt="2025-02-20T14:32:00.072" v="3542" actId="26606"/>
          <ac:spMkLst>
            <pc:docMk/>
            <pc:sldMk cId="1707148808" sldId="443"/>
            <ac:spMk id="12" creationId="{809C0BCD-BEE9-423F-A51C-BCCD8E5EAADA}"/>
          </ac:spMkLst>
        </pc:spChg>
        <pc:spChg chg="add">
          <ac:chgData name="Marita Gallefoss" userId="a652088c-84eb-42bf-9d5b-8d0b4f7af421" providerId="ADAL" clId="{A426048D-B806-40F5-9857-047FF8D5D096}" dt="2025-02-20T14:32:00.072" v="3542" actId="26606"/>
          <ac:spMkLst>
            <pc:docMk/>
            <pc:sldMk cId="1707148808" sldId="443"/>
            <ac:spMk id="14" creationId="{9998D094-42B2-42BA-AA14-E8FBE073A5D8}"/>
          </ac:spMkLst>
        </pc:spChg>
        <pc:spChg chg="add">
          <ac:chgData name="Marita Gallefoss" userId="a652088c-84eb-42bf-9d5b-8d0b4f7af421" providerId="ADAL" clId="{A426048D-B806-40F5-9857-047FF8D5D096}" dt="2025-02-20T14:32:00.072" v="3542" actId="26606"/>
          <ac:spMkLst>
            <pc:docMk/>
            <pc:sldMk cId="1707148808" sldId="443"/>
            <ac:spMk id="18" creationId="{63FE6F10-B3AD-4403-94CA-F5115528699D}"/>
          </ac:spMkLst>
        </pc:spChg>
        <pc:spChg chg="add">
          <ac:chgData name="Marita Gallefoss" userId="a652088c-84eb-42bf-9d5b-8d0b4f7af421" providerId="ADAL" clId="{A426048D-B806-40F5-9857-047FF8D5D096}" dt="2025-02-20T14:32:00.072" v="3542" actId="26606"/>
          <ac:spMkLst>
            <pc:docMk/>
            <pc:sldMk cId="1707148808" sldId="443"/>
            <ac:spMk id="20" creationId="{364D6A39-A4F7-4B00-9F42-3BC67177DB1F}"/>
          </ac:spMkLst>
        </pc:spChg>
        <pc:spChg chg="add">
          <ac:chgData name="Marita Gallefoss" userId="a652088c-84eb-42bf-9d5b-8d0b4f7af421" providerId="ADAL" clId="{A426048D-B806-40F5-9857-047FF8D5D096}" dt="2025-02-20T14:32:00.072" v="3542" actId="26606"/>
          <ac:spMkLst>
            <pc:docMk/>
            <pc:sldMk cId="1707148808" sldId="443"/>
            <ac:spMk id="24" creationId="{B5D0D97D-7911-4A25-88E2-4D81FD4AB294}"/>
          </ac:spMkLst>
        </pc:spChg>
        <pc:picChg chg="add mod">
          <ac:chgData name="Marita Gallefoss" userId="a652088c-84eb-42bf-9d5b-8d0b4f7af421" providerId="ADAL" clId="{A426048D-B806-40F5-9857-047FF8D5D096}" dt="2025-02-20T14:32:00.072" v="3542" actId="26606"/>
          <ac:picMkLst>
            <pc:docMk/>
            <pc:sldMk cId="1707148808" sldId="443"/>
            <ac:picMk id="7" creationId="{62DCC1F1-6CBB-96D1-1F5C-336EBDEFFF39}"/>
          </ac:picMkLst>
        </pc:picChg>
        <pc:cxnChg chg="add">
          <ac:chgData name="Marita Gallefoss" userId="a652088c-84eb-42bf-9d5b-8d0b4f7af421" providerId="ADAL" clId="{A426048D-B806-40F5-9857-047FF8D5D096}" dt="2025-02-20T14:32:00.072" v="3542" actId="26606"/>
          <ac:cxnSpMkLst>
            <pc:docMk/>
            <pc:sldMk cId="1707148808" sldId="443"/>
            <ac:cxnSpMk id="16" creationId="{8465D64B-59F4-4BDC-B833-A17EF1E04697}"/>
          </ac:cxnSpMkLst>
        </pc:cxnChg>
        <pc:cxnChg chg="add">
          <ac:chgData name="Marita Gallefoss" userId="a652088c-84eb-42bf-9d5b-8d0b4f7af421" providerId="ADAL" clId="{A426048D-B806-40F5-9857-047FF8D5D096}" dt="2025-02-20T14:32:00.072" v="3542" actId="26606"/>
          <ac:cxnSpMkLst>
            <pc:docMk/>
            <pc:sldMk cId="1707148808" sldId="443"/>
            <ac:cxnSpMk id="22" creationId="{13553ADF-88A1-4645-B819-890CA3DF7D5B}"/>
          </ac:cxnSpMkLst>
        </pc:cxnChg>
      </pc:sldChg>
      <pc:sldChg chg="modNotesTx">
        <pc:chgData name="Marita Gallefoss" userId="a652088c-84eb-42bf-9d5b-8d0b4f7af421" providerId="ADAL" clId="{A426048D-B806-40F5-9857-047FF8D5D096}" dt="2025-02-20T13:47:28.646" v="632" actId="20577"/>
        <pc:sldMkLst>
          <pc:docMk/>
          <pc:sldMk cId="1211850367" sldId="444"/>
        </pc:sldMkLst>
      </pc:sldChg>
      <pc:sldChg chg="new del">
        <pc:chgData name="Marita Gallefoss" userId="a652088c-84eb-42bf-9d5b-8d0b4f7af421" providerId="ADAL" clId="{A426048D-B806-40F5-9857-047FF8D5D096}" dt="2025-02-20T13:26:30.147" v="25" actId="47"/>
        <pc:sldMkLst>
          <pc:docMk/>
          <pc:sldMk cId="2487476204" sldId="444"/>
        </pc:sldMkLst>
      </pc:sldChg>
      <pc:sldChg chg="delSp modSp new mod">
        <pc:chgData name="Marita Gallefoss" userId="a652088c-84eb-42bf-9d5b-8d0b4f7af421" providerId="ADAL" clId="{A426048D-B806-40F5-9857-047FF8D5D096}" dt="2025-02-20T14:21:00.875" v="2681" actId="478"/>
        <pc:sldMkLst>
          <pc:docMk/>
          <pc:sldMk cId="2991419492" sldId="445"/>
        </pc:sldMkLst>
        <pc:spChg chg="mod">
          <ac:chgData name="Marita Gallefoss" userId="a652088c-84eb-42bf-9d5b-8d0b4f7af421" providerId="ADAL" clId="{A426048D-B806-40F5-9857-047FF8D5D096}" dt="2025-02-20T14:20:57.689" v="2680" actId="20577"/>
          <ac:spMkLst>
            <pc:docMk/>
            <pc:sldMk cId="2991419492" sldId="445"/>
            <ac:spMk id="2" creationId="{679D3AD5-1767-0EFF-DC2F-BCF8D0DB3034}"/>
          </ac:spMkLst>
        </pc:spChg>
        <pc:spChg chg="del">
          <ac:chgData name="Marita Gallefoss" userId="a652088c-84eb-42bf-9d5b-8d0b4f7af421" providerId="ADAL" clId="{A426048D-B806-40F5-9857-047FF8D5D096}" dt="2025-02-20T14:21:00.875" v="2681" actId="478"/>
          <ac:spMkLst>
            <pc:docMk/>
            <pc:sldMk cId="2991419492" sldId="445"/>
            <ac:spMk id="3" creationId="{245E5066-05C0-D192-3AAF-F1BE8829B391}"/>
          </ac:spMkLst>
        </pc:spChg>
      </pc:sldChg>
    </pc:docChg>
  </pc:docChgLst>
  <pc:docChgLst>
    <pc:chgData name="Silje Hrafa Tjersland" userId="S::silje@vfb.no::50e622b9-bd1d-4a6b-b9b8-2b8abbddcd4b" providerId="AD" clId="Web-{F3F90DD2-780C-85EF-A969-EAF1BAAEBD5D}"/>
    <pc:docChg chg="modSld">
      <pc:chgData name="Silje Hrafa Tjersland" userId="S::silje@vfb.no::50e622b9-bd1d-4a6b-b9b8-2b8abbddcd4b" providerId="AD" clId="Web-{F3F90DD2-780C-85EF-A969-EAF1BAAEBD5D}" dt="2024-11-29T14:32:21.167" v="44" actId="20577"/>
      <pc:docMkLst>
        <pc:docMk/>
      </pc:docMkLst>
      <pc:sldChg chg="delSp">
        <pc:chgData name="Silje Hrafa Tjersland" userId="S::silje@vfb.no::50e622b9-bd1d-4a6b-b9b8-2b8abbddcd4b" providerId="AD" clId="Web-{F3F90DD2-780C-85EF-A969-EAF1BAAEBD5D}" dt="2024-11-29T14:22:44.438" v="0"/>
        <pc:sldMkLst>
          <pc:docMk/>
          <pc:sldMk cId="2811226667" sldId="256"/>
        </pc:sldMkLst>
      </pc:sldChg>
      <pc:sldChg chg="modSp">
        <pc:chgData name="Silje Hrafa Tjersland" userId="S::silje@vfb.no::50e622b9-bd1d-4a6b-b9b8-2b8abbddcd4b" providerId="AD" clId="Web-{F3F90DD2-780C-85EF-A969-EAF1BAAEBD5D}" dt="2024-11-29T14:32:21.167" v="44" actId="20577"/>
        <pc:sldMkLst>
          <pc:docMk/>
          <pc:sldMk cId="3019040729" sldId="441"/>
        </pc:sldMkLst>
        <pc:spChg chg="mod">
          <ac:chgData name="Silje Hrafa Tjersland" userId="S::silje@vfb.no::50e622b9-bd1d-4a6b-b9b8-2b8abbddcd4b" providerId="AD" clId="Web-{F3F90DD2-780C-85EF-A969-EAF1BAAEBD5D}" dt="2024-11-29T14:32:21.167" v="44" actId="20577"/>
          <ac:spMkLst>
            <pc:docMk/>
            <pc:sldMk cId="3019040729" sldId="441"/>
            <ac:spMk id="3" creationId="{03FBC5BE-81FA-91BA-4A16-179A6976E500}"/>
          </ac:spMkLst>
        </pc:spChg>
      </pc:sldChg>
    </pc:docChg>
  </pc:docChgLst>
  <pc:docChgLst>
    <pc:chgData name="Silje Hrafa Tjersland" userId="S::silje@vfb.no::50e622b9-bd1d-4a6b-b9b8-2b8abbddcd4b" providerId="AD" clId="Web-{13874ABE-70A5-806A-9800-2782C926B31B}"/>
    <pc:docChg chg="addSld delSld modSld sldOrd">
      <pc:chgData name="Silje Hrafa Tjersland" userId="S::silje@vfb.no::50e622b9-bd1d-4a6b-b9b8-2b8abbddcd4b" providerId="AD" clId="Web-{13874ABE-70A5-806A-9800-2782C926B31B}" dt="2025-01-30T12:34:01.038" v="3380"/>
      <pc:docMkLst>
        <pc:docMk/>
      </pc:docMkLst>
      <pc:sldChg chg="addSp modSp modNotes">
        <pc:chgData name="Silje Hrafa Tjersland" userId="S::silje@vfb.no::50e622b9-bd1d-4a6b-b9b8-2b8abbddcd4b" providerId="AD" clId="Web-{13874ABE-70A5-806A-9800-2782C926B31B}" dt="2025-01-30T12:03:09.430" v="3066"/>
        <pc:sldMkLst>
          <pc:docMk/>
          <pc:sldMk cId="2811226667" sldId="256"/>
        </pc:sldMkLst>
        <pc:spChg chg="mod">
          <ac:chgData name="Silje Hrafa Tjersland" userId="S::silje@vfb.no::50e622b9-bd1d-4a6b-b9b8-2b8abbddcd4b" providerId="AD" clId="Web-{13874ABE-70A5-806A-9800-2782C926B31B}" dt="2025-01-30T11:37:35.011" v="2643" actId="20577"/>
          <ac:spMkLst>
            <pc:docMk/>
            <pc:sldMk cId="2811226667" sldId="256"/>
            <ac:spMk id="3" creationId="{D8068C78-4326-41A2-A029-24D62EB430CA}"/>
          </ac:spMkLst>
        </pc:spChg>
        <pc:picChg chg="add mod modCrop">
          <ac:chgData name="Silje Hrafa Tjersland" userId="S::silje@vfb.no::50e622b9-bd1d-4a6b-b9b8-2b8abbddcd4b" providerId="AD" clId="Web-{13874ABE-70A5-806A-9800-2782C926B31B}" dt="2025-01-30T07:06:09.337" v="5"/>
          <ac:picMkLst>
            <pc:docMk/>
            <pc:sldMk cId="2811226667" sldId="256"/>
            <ac:picMk id="4" creationId="{36B51CC6-93CC-86A8-F765-E75BC9820FA1}"/>
          </ac:picMkLst>
        </pc:picChg>
      </pc:sldChg>
      <pc:sldChg chg="add del modNotes">
        <pc:chgData name="Silje Hrafa Tjersland" userId="S::silje@vfb.no::50e622b9-bd1d-4a6b-b9b8-2b8abbddcd4b" providerId="AD" clId="Web-{13874ABE-70A5-806A-9800-2782C926B31B}" dt="2025-01-30T12:04:57.431" v="3094"/>
        <pc:sldMkLst>
          <pc:docMk/>
          <pc:sldMk cId="2689579830" sldId="310"/>
        </pc:sldMkLst>
      </pc:sldChg>
      <pc:sldChg chg="modNotes">
        <pc:chgData name="Silje Hrafa Tjersland" userId="S::silje@vfb.no::50e622b9-bd1d-4a6b-b9b8-2b8abbddcd4b" providerId="AD" clId="Web-{13874ABE-70A5-806A-9800-2782C926B31B}" dt="2025-01-30T08:21:03.345" v="2510"/>
        <pc:sldMkLst>
          <pc:docMk/>
          <pc:sldMk cId="4239792991" sldId="403"/>
        </pc:sldMkLst>
      </pc:sldChg>
      <pc:sldChg chg="addSp delSp modSp ord addAnim delAnim modNotes">
        <pc:chgData name="Silje Hrafa Tjersland" userId="S::silje@vfb.no::50e622b9-bd1d-4a6b-b9b8-2b8abbddcd4b" providerId="AD" clId="Web-{13874ABE-70A5-806A-9800-2782C926B31B}" dt="2025-01-30T12:33:01.257" v="3374"/>
        <pc:sldMkLst>
          <pc:docMk/>
          <pc:sldMk cId="3538119520" sldId="415"/>
        </pc:sldMkLst>
        <pc:spChg chg="add mod">
          <ac:chgData name="Silje Hrafa Tjersland" userId="S::silje@vfb.no::50e622b9-bd1d-4a6b-b9b8-2b8abbddcd4b" providerId="AD" clId="Web-{13874ABE-70A5-806A-9800-2782C926B31B}" dt="2025-01-30T12:32:55.522" v="3372" actId="20577"/>
          <ac:spMkLst>
            <pc:docMk/>
            <pc:sldMk cId="3538119520" sldId="415"/>
            <ac:spMk id="7" creationId="{CC673381-DBD0-85B5-E7D7-E9DC94D42A90}"/>
          </ac:spMkLst>
        </pc:spChg>
      </pc:sldChg>
      <pc:sldChg chg="modSp ord modNotes">
        <pc:chgData name="Silje Hrafa Tjersland" userId="S::silje@vfb.no::50e622b9-bd1d-4a6b-b9b8-2b8abbddcd4b" providerId="AD" clId="Web-{13874ABE-70A5-806A-9800-2782C926B31B}" dt="2025-01-30T11:50:08.908" v="2814"/>
        <pc:sldMkLst>
          <pc:docMk/>
          <pc:sldMk cId="367551070" sldId="428"/>
        </pc:sldMkLst>
        <pc:picChg chg="mod modCrop">
          <ac:chgData name="Silje Hrafa Tjersland" userId="S::silje@vfb.no::50e622b9-bd1d-4a6b-b9b8-2b8abbddcd4b" providerId="AD" clId="Web-{13874ABE-70A5-806A-9800-2782C926B31B}" dt="2025-01-30T07:07:54.136" v="11" actId="1076"/>
          <ac:picMkLst>
            <pc:docMk/>
            <pc:sldMk cId="367551070" sldId="428"/>
            <ac:picMk id="4" creationId="{C8D5590F-B015-B0A5-2570-8417D6E6C92E}"/>
          </ac:picMkLst>
        </pc:picChg>
      </pc:sldChg>
      <pc:sldChg chg="modSp modNotes">
        <pc:chgData name="Silje Hrafa Tjersland" userId="S::silje@vfb.no::50e622b9-bd1d-4a6b-b9b8-2b8abbddcd4b" providerId="AD" clId="Web-{13874ABE-70A5-806A-9800-2782C926B31B}" dt="2025-01-30T12:05:09.134" v="3111"/>
        <pc:sldMkLst>
          <pc:docMk/>
          <pc:sldMk cId="3472927178" sldId="429"/>
        </pc:sldMkLst>
        <pc:picChg chg="mod">
          <ac:chgData name="Silje Hrafa Tjersland" userId="S::silje@vfb.no::50e622b9-bd1d-4a6b-b9b8-2b8abbddcd4b" providerId="AD" clId="Web-{13874ABE-70A5-806A-9800-2782C926B31B}" dt="2025-01-30T07:08:10.995" v="12"/>
          <ac:picMkLst>
            <pc:docMk/>
            <pc:sldMk cId="3472927178" sldId="429"/>
            <ac:picMk id="4" creationId="{0386185F-05D4-7B7C-2672-0FC844C6263C}"/>
          </ac:picMkLst>
        </pc:picChg>
      </pc:sldChg>
      <pc:sldChg chg="modNotes">
        <pc:chgData name="Silje Hrafa Tjersland" userId="S::silje@vfb.no::50e622b9-bd1d-4a6b-b9b8-2b8abbddcd4b" providerId="AD" clId="Web-{13874ABE-70A5-806A-9800-2782C926B31B}" dt="2025-01-30T12:05:28.650" v="3125"/>
        <pc:sldMkLst>
          <pc:docMk/>
          <pc:sldMk cId="2370169849" sldId="430"/>
        </pc:sldMkLst>
      </pc:sldChg>
      <pc:sldChg chg="modSp ord addAnim delAnim modNotes">
        <pc:chgData name="Silje Hrafa Tjersland" userId="S::silje@vfb.no::50e622b9-bd1d-4a6b-b9b8-2b8abbddcd4b" providerId="AD" clId="Web-{13874ABE-70A5-806A-9800-2782C926B31B}" dt="2025-01-30T12:29:15.333" v="3348" actId="20577"/>
        <pc:sldMkLst>
          <pc:docMk/>
          <pc:sldMk cId="1762719413" sldId="431"/>
        </pc:sldMkLst>
        <pc:spChg chg="mod">
          <ac:chgData name="Silje Hrafa Tjersland" userId="S::silje@vfb.no::50e622b9-bd1d-4a6b-b9b8-2b8abbddcd4b" providerId="AD" clId="Web-{13874ABE-70A5-806A-9800-2782C926B31B}" dt="2025-01-30T12:29:15.333" v="3348" actId="20577"/>
          <ac:spMkLst>
            <pc:docMk/>
            <pc:sldMk cId="1762719413" sldId="431"/>
            <ac:spMk id="3" creationId="{E0647534-9136-DED5-D2AB-7D51A76A6B9C}"/>
          </ac:spMkLst>
        </pc:spChg>
        <pc:spChg chg="mod">
          <ac:chgData name="Silje Hrafa Tjersland" userId="S::silje@vfb.no::50e622b9-bd1d-4a6b-b9b8-2b8abbddcd4b" providerId="AD" clId="Web-{13874ABE-70A5-806A-9800-2782C926B31B}" dt="2025-01-30T12:17:22.140" v="3241" actId="20577"/>
          <ac:spMkLst>
            <pc:docMk/>
            <pc:sldMk cId="1762719413" sldId="431"/>
            <ac:spMk id="6" creationId="{3DF52D6E-16B4-5516-51C6-D60D948983C1}"/>
          </ac:spMkLst>
        </pc:spChg>
      </pc:sldChg>
      <pc:sldChg chg="addSp delSp modSp addAnim modNotes">
        <pc:chgData name="Silje Hrafa Tjersland" userId="S::silje@vfb.no::50e622b9-bd1d-4a6b-b9b8-2b8abbddcd4b" providerId="AD" clId="Web-{13874ABE-70A5-806A-9800-2782C926B31B}" dt="2025-01-30T12:33:44.804" v="3377"/>
        <pc:sldMkLst>
          <pc:docMk/>
          <pc:sldMk cId="3306985114" sldId="432"/>
        </pc:sldMkLst>
        <pc:spChg chg="add">
          <ac:chgData name="Silje Hrafa Tjersland" userId="S::silje@vfb.no::50e622b9-bd1d-4a6b-b9b8-2b8abbddcd4b" providerId="AD" clId="Web-{13874ABE-70A5-806A-9800-2782C926B31B}" dt="2025-01-30T12:33:44.804" v="3377"/>
          <ac:spMkLst>
            <pc:docMk/>
            <pc:sldMk cId="3306985114" sldId="432"/>
            <ac:spMk id="7" creationId="{7C69837E-3222-511A-F1C6-EBF392E4FC93}"/>
          </ac:spMkLst>
        </pc:spChg>
      </pc:sldChg>
      <pc:sldChg chg="addSp delSp modSp addAnim delAnim modNotes">
        <pc:chgData name="Silje Hrafa Tjersland" userId="S::silje@vfb.no::50e622b9-bd1d-4a6b-b9b8-2b8abbddcd4b" providerId="AD" clId="Web-{13874ABE-70A5-806A-9800-2782C926B31B}" dt="2025-01-30T12:34:01.038" v="3380"/>
        <pc:sldMkLst>
          <pc:docMk/>
          <pc:sldMk cId="1805755726" sldId="433"/>
        </pc:sldMkLst>
        <pc:spChg chg="mod">
          <ac:chgData name="Silje Hrafa Tjersland" userId="S::silje@vfb.no::50e622b9-bd1d-4a6b-b9b8-2b8abbddcd4b" providerId="AD" clId="Web-{13874ABE-70A5-806A-9800-2782C926B31B}" dt="2025-01-30T07:34:45.849" v="943" actId="14100"/>
          <ac:spMkLst>
            <pc:docMk/>
            <pc:sldMk cId="1805755726" sldId="433"/>
            <ac:spMk id="6" creationId="{3DF52D6E-16B4-5516-51C6-D60D948983C1}"/>
          </ac:spMkLst>
        </pc:spChg>
        <pc:spChg chg="add">
          <ac:chgData name="Silje Hrafa Tjersland" userId="S::silje@vfb.no::50e622b9-bd1d-4a6b-b9b8-2b8abbddcd4b" providerId="AD" clId="Web-{13874ABE-70A5-806A-9800-2782C926B31B}" dt="2025-01-30T12:34:01.038" v="3380"/>
          <ac:spMkLst>
            <pc:docMk/>
            <pc:sldMk cId="1805755726" sldId="433"/>
            <ac:spMk id="7" creationId="{39BABD5B-9018-D479-0BC6-130E41D3D381}"/>
          </ac:spMkLst>
        </pc:spChg>
      </pc:sldChg>
      <pc:sldChg chg="modSp modNotes">
        <pc:chgData name="Silje Hrafa Tjersland" userId="S::silje@vfb.no::50e622b9-bd1d-4a6b-b9b8-2b8abbddcd4b" providerId="AD" clId="Web-{13874ABE-70A5-806A-9800-2782C926B31B}" dt="2025-01-30T08:24:17.364" v="2636"/>
        <pc:sldMkLst>
          <pc:docMk/>
          <pc:sldMk cId="1490895061" sldId="434"/>
        </pc:sldMkLst>
        <pc:spChg chg="mod">
          <ac:chgData name="Silje Hrafa Tjersland" userId="S::silje@vfb.no::50e622b9-bd1d-4a6b-b9b8-2b8abbddcd4b" providerId="AD" clId="Web-{13874ABE-70A5-806A-9800-2782C926B31B}" dt="2025-01-30T08:23:45.441" v="2587" actId="20577"/>
          <ac:spMkLst>
            <pc:docMk/>
            <pc:sldMk cId="1490895061" sldId="434"/>
            <ac:spMk id="2" creationId="{C0E51BC1-DB60-7EFB-03CD-A9CC93BE63FA}"/>
          </ac:spMkLst>
        </pc:spChg>
        <pc:picChg chg="mod">
          <ac:chgData name="Silje Hrafa Tjersland" userId="S::silje@vfb.no::50e622b9-bd1d-4a6b-b9b8-2b8abbddcd4b" providerId="AD" clId="Web-{13874ABE-70A5-806A-9800-2782C926B31B}" dt="2025-01-30T08:22:07.252" v="2513"/>
          <ac:picMkLst>
            <pc:docMk/>
            <pc:sldMk cId="1490895061" sldId="434"/>
            <ac:picMk id="4" creationId="{31DFF257-0653-679D-D6B3-D6D68826F8EB}"/>
          </ac:picMkLst>
        </pc:picChg>
      </pc:sldChg>
      <pc:sldChg chg="modSp">
        <pc:chgData name="Silje Hrafa Tjersland" userId="S::silje@vfb.no::50e622b9-bd1d-4a6b-b9b8-2b8abbddcd4b" providerId="AD" clId="Web-{13874ABE-70A5-806A-9800-2782C926B31B}" dt="2025-01-30T12:03:44.274" v="3068" actId="20577"/>
        <pc:sldMkLst>
          <pc:docMk/>
          <pc:sldMk cId="964937468" sldId="436"/>
        </pc:sldMkLst>
        <pc:spChg chg="mod">
          <ac:chgData name="Silje Hrafa Tjersland" userId="S::silje@vfb.no::50e622b9-bd1d-4a6b-b9b8-2b8abbddcd4b" providerId="AD" clId="Web-{13874ABE-70A5-806A-9800-2782C926B31B}" dt="2025-01-30T11:41:59.638" v="2771" actId="20577"/>
          <ac:spMkLst>
            <pc:docMk/>
            <pc:sldMk cId="964937468" sldId="436"/>
            <ac:spMk id="2" creationId="{6D19299A-6EBA-4BE0-E366-AF687485959A}"/>
          </ac:spMkLst>
        </pc:spChg>
        <pc:spChg chg="mod">
          <ac:chgData name="Silje Hrafa Tjersland" userId="S::silje@vfb.no::50e622b9-bd1d-4a6b-b9b8-2b8abbddcd4b" providerId="AD" clId="Web-{13874ABE-70A5-806A-9800-2782C926B31B}" dt="2025-01-30T12:03:44.274" v="3068" actId="20577"/>
          <ac:spMkLst>
            <pc:docMk/>
            <pc:sldMk cId="964937468" sldId="436"/>
            <ac:spMk id="3" creationId="{52D4A56A-8FC3-1848-D179-C417804C2493}"/>
          </ac:spMkLst>
        </pc:spChg>
      </pc:sldChg>
      <pc:sldChg chg="modSp modNotes">
        <pc:chgData name="Silje Hrafa Tjersland" userId="S::silje@vfb.no::50e622b9-bd1d-4a6b-b9b8-2b8abbddcd4b" providerId="AD" clId="Web-{13874ABE-70A5-806A-9800-2782C926B31B}" dt="2025-01-30T11:39:42.090" v="2768"/>
        <pc:sldMkLst>
          <pc:docMk/>
          <pc:sldMk cId="1357452848" sldId="439"/>
        </pc:sldMkLst>
        <pc:spChg chg="mod">
          <ac:chgData name="Silje Hrafa Tjersland" userId="S::silje@vfb.no::50e622b9-bd1d-4a6b-b9b8-2b8abbddcd4b" providerId="AD" clId="Web-{13874ABE-70A5-806A-9800-2782C926B31B}" dt="2025-01-30T07:06:52.869" v="6" actId="20577"/>
          <ac:spMkLst>
            <pc:docMk/>
            <pc:sldMk cId="1357452848" sldId="439"/>
            <ac:spMk id="2" creationId="{AD1C1556-B402-7993-4CC5-548C543780F5}"/>
          </ac:spMkLst>
        </pc:spChg>
        <pc:picChg chg="mod">
          <ac:chgData name="Silje Hrafa Tjersland" userId="S::silje@vfb.no::50e622b9-bd1d-4a6b-b9b8-2b8abbddcd4b" providerId="AD" clId="Web-{13874ABE-70A5-806A-9800-2782C926B31B}" dt="2025-01-30T08:21:27.189" v="2512" actId="14100"/>
          <ac:picMkLst>
            <pc:docMk/>
            <pc:sldMk cId="1357452848" sldId="439"/>
            <ac:picMk id="6" creationId="{9C6E8B3C-DF51-C6E6-896E-7698D008F135}"/>
          </ac:picMkLst>
        </pc:picChg>
      </pc:sldChg>
      <pc:sldChg chg="modNotes">
        <pc:chgData name="Silje Hrafa Tjersland" userId="S::silje@vfb.no::50e622b9-bd1d-4a6b-b9b8-2b8abbddcd4b" providerId="AD" clId="Web-{13874ABE-70A5-806A-9800-2782C926B31B}" dt="2025-01-30T07:25:48.043" v="915"/>
        <pc:sldMkLst>
          <pc:docMk/>
          <pc:sldMk cId="3019040729" sldId="441"/>
        </pc:sldMkLst>
      </pc:sldChg>
      <pc:sldChg chg="addSp delSp modSp new modNotes">
        <pc:chgData name="Silje Hrafa Tjersland" userId="S::silje@vfb.no::50e622b9-bd1d-4a6b-b9b8-2b8abbddcd4b" providerId="AD" clId="Web-{13874ABE-70A5-806A-9800-2782C926B31B}" dt="2025-01-30T07:21:17.117" v="522"/>
        <pc:sldMkLst>
          <pc:docMk/>
          <pc:sldMk cId="1433723001" sldId="444"/>
        </pc:sldMkLst>
      </pc:sldChg>
      <pc:sldChg chg="addSp modSp new modNotes">
        <pc:chgData name="Silje Hrafa Tjersland" userId="S::silje@vfb.no::50e622b9-bd1d-4a6b-b9b8-2b8abbddcd4b" providerId="AD" clId="Web-{13874ABE-70A5-806A-9800-2782C926B31B}" dt="2025-01-30T07:24:26.480" v="862"/>
        <pc:sldMkLst>
          <pc:docMk/>
          <pc:sldMk cId="3070322970" sldId="445"/>
        </pc:sldMkLst>
      </pc:sldChg>
      <pc:sldChg chg="modSp new">
        <pc:chgData name="Silje Hrafa Tjersland" userId="S::silje@vfb.no::50e622b9-bd1d-4a6b-b9b8-2b8abbddcd4b" providerId="AD" clId="Web-{13874ABE-70A5-806A-9800-2782C926B31B}" dt="2025-01-30T12:04:25.555" v="3080" actId="20577"/>
        <pc:sldMkLst>
          <pc:docMk/>
          <pc:sldMk cId="2995762236" sldId="446"/>
        </pc:sldMkLst>
      </pc:sldChg>
    </pc:docChg>
  </pc:docChgLst>
  <pc:docChgLst>
    <pc:chgData name="Silje Hrafa Tjersland" userId="S::silje@vfb.no::50e622b9-bd1d-4a6b-b9b8-2b8abbddcd4b" providerId="AD" clId="Web-{7452B49A-73D5-04B8-9006-34C56623A661}"/>
    <pc:docChg chg="addSld modSld sldOrd">
      <pc:chgData name="Silje Hrafa Tjersland" userId="S::silje@vfb.no::50e622b9-bd1d-4a6b-b9b8-2b8abbddcd4b" providerId="AD" clId="Web-{7452B49A-73D5-04B8-9006-34C56623A661}" dt="2025-02-20T14:01:36.264" v="1206"/>
      <pc:docMkLst>
        <pc:docMk/>
      </pc:docMkLst>
      <pc:sldChg chg="modNotes">
        <pc:chgData name="Silje Hrafa Tjersland" userId="S::silje@vfb.no::50e622b9-bd1d-4a6b-b9b8-2b8abbddcd4b" providerId="AD" clId="Web-{7452B49A-73D5-04B8-9006-34C56623A661}" dt="2025-02-20T13:40:07.509" v="420"/>
        <pc:sldMkLst>
          <pc:docMk/>
          <pc:sldMk cId="2689579830" sldId="310"/>
        </pc:sldMkLst>
      </pc:sldChg>
      <pc:sldChg chg="modNotes">
        <pc:chgData name="Silje Hrafa Tjersland" userId="S::silje@vfb.no::50e622b9-bd1d-4a6b-b9b8-2b8abbddcd4b" providerId="AD" clId="Web-{7452B49A-73D5-04B8-9006-34C56623A661}" dt="2025-02-20T13:37:10.865" v="401"/>
        <pc:sldMkLst>
          <pc:docMk/>
          <pc:sldMk cId="3538119520" sldId="415"/>
        </pc:sldMkLst>
      </pc:sldChg>
      <pc:sldChg chg="modNotes">
        <pc:chgData name="Silje Hrafa Tjersland" userId="S::silje@vfb.no::50e622b9-bd1d-4a6b-b9b8-2b8abbddcd4b" providerId="AD" clId="Web-{7452B49A-73D5-04B8-9006-34C56623A661}" dt="2025-02-20T13:38:28.632" v="419"/>
        <pc:sldMkLst>
          <pc:docMk/>
          <pc:sldMk cId="1762719413" sldId="431"/>
        </pc:sldMkLst>
      </pc:sldChg>
      <pc:sldChg chg="addSp delSp modSp modNotes">
        <pc:chgData name="Silje Hrafa Tjersland" userId="S::silje@vfb.no::50e622b9-bd1d-4a6b-b9b8-2b8abbddcd4b" providerId="AD" clId="Web-{7452B49A-73D5-04B8-9006-34C56623A661}" dt="2025-02-20T13:48:41.833" v="794"/>
        <pc:sldMkLst>
          <pc:docMk/>
          <pc:sldMk cId="3306985114" sldId="432"/>
        </pc:sldMkLst>
        <pc:spChg chg="add del mod">
          <ac:chgData name="Silje Hrafa Tjersland" userId="S::silje@vfb.no::50e622b9-bd1d-4a6b-b9b8-2b8abbddcd4b" providerId="AD" clId="Web-{7452B49A-73D5-04B8-9006-34C56623A661}" dt="2025-02-20T13:42:41.669" v="438"/>
          <ac:spMkLst>
            <pc:docMk/>
            <pc:sldMk cId="3306985114" sldId="432"/>
            <ac:spMk id="2" creationId="{05ABD898-BFA3-F52F-4E6F-088622DE0409}"/>
          </ac:spMkLst>
        </pc:spChg>
        <pc:spChg chg="add del mod">
          <ac:chgData name="Silje Hrafa Tjersland" userId="S::silje@vfb.no::50e622b9-bd1d-4a6b-b9b8-2b8abbddcd4b" providerId="AD" clId="Web-{7452B49A-73D5-04B8-9006-34C56623A661}" dt="2025-02-20T13:42:58.919" v="441"/>
          <ac:spMkLst>
            <pc:docMk/>
            <pc:sldMk cId="3306985114" sldId="432"/>
            <ac:spMk id="3" creationId="{0B0B0625-9D6E-8CB3-4045-4C9981761F90}"/>
          </ac:spMkLst>
        </pc:spChg>
      </pc:sldChg>
      <pc:sldChg chg="modNotes">
        <pc:chgData name="Silje Hrafa Tjersland" userId="S::silje@vfb.no::50e622b9-bd1d-4a6b-b9b8-2b8abbddcd4b" providerId="AD" clId="Web-{7452B49A-73D5-04B8-9006-34C56623A661}" dt="2025-02-20T14:01:36.264" v="1206"/>
        <pc:sldMkLst>
          <pc:docMk/>
          <pc:sldMk cId="1490895061" sldId="434"/>
        </pc:sldMkLst>
      </pc:sldChg>
      <pc:sldChg chg="modNotes">
        <pc:chgData name="Silje Hrafa Tjersland" userId="S::silje@vfb.no::50e622b9-bd1d-4a6b-b9b8-2b8abbddcd4b" providerId="AD" clId="Web-{7452B49A-73D5-04B8-9006-34C56623A661}" dt="2025-02-20T13:36:17.629" v="380"/>
        <pc:sldMkLst>
          <pc:docMk/>
          <pc:sldMk cId="1357452848" sldId="439"/>
        </pc:sldMkLst>
      </pc:sldChg>
      <pc:sldChg chg="addSp modSp new ord modNotes">
        <pc:chgData name="Silje Hrafa Tjersland" userId="S::silje@vfb.no::50e622b9-bd1d-4a6b-b9b8-2b8abbddcd4b" providerId="AD" clId="Web-{7452B49A-73D5-04B8-9006-34C56623A661}" dt="2025-02-20T13:36:30.286" v="385"/>
        <pc:sldMkLst>
          <pc:docMk/>
          <pc:sldMk cId="1211850367" sldId="444"/>
        </pc:sldMkLst>
        <pc:picChg chg="add mod">
          <ac:chgData name="Silje Hrafa Tjersland" userId="S::silje@vfb.no::50e622b9-bd1d-4a6b-b9b8-2b8abbddcd4b" providerId="AD" clId="Web-{7452B49A-73D5-04B8-9006-34C56623A661}" dt="2025-02-20T13:29:23.667" v="1"/>
          <ac:picMkLst>
            <pc:docMk/>
            <pc:sldMk cId="1211850367" sldId="444"/>
            <ac:picMk id="2" creationId="{713C1D42-46EC-25F0-401A-B226CB1F342C}"/>
          </ac:picMkLst>
        </pc:picChg>
      </pc:sldChg>
    </pc:docChg>
  </pc:docChgLst>
  <pc:docChgLst>
    <pc:chgData name="Marita Gallefoss" userId="a652088c-84eb-42bf-9d5b-8d0b4f7af421" providerId="ADAL" clId="{331CAA80-9554-45F1-A59F-B2DAD91D48B4}"/>
    <pc:docChg chg="custSel delSld modSld sldOrd">
      <pc:chgData name="Marita Gallefoss" userId="a652088c-84eb-42bf-9d5b-8d0b4f7af421" providerId="ADAL" clId="{331CAA80-9554-45F1-A59F-B2DAD91D48B4}" dt="2025-01-30T14:01:25.172" v="2304" actId="20577"/>
      <pc:docMkLst>
        <pc:docMk/>
      </pc:docMkLst>
      <pc:sldChg chg="modNotesTx">
        <pc:chgData name="Marita Gallefoss" userId="a652088c-84eb-42bf-9d5b-8d0b4f7af421" providerId="ADAL" clId="{331CAA80-9554-45F1-A59F-B2DAD91D48B4}" dt="2025-01-30T13:56:00.627" v="2224" actId="20577"/>
        <pc:sldMkLst>
          <pc:docMk/>
          <pc:sldMk cId="2811226667" sldId="256"/>
        </pc:sldMkLst>
      </pc:sldChg>
      <pc:sldChg chg="delSp mod modNotesTx">
        <pc:chgData name="Marita Gallefoss" userId="a652088c-84eb-42bf-9d5b-8d0b4f7af421" providerId="ADAL" clId="{331CAA80-9554-45F1-A59F-B2DAD91D48B4}" dt="2025-01-30T14:01:25.172" v="2304" actId="20577"/>
        <pc:sldMkLst>
          <pc:docMk/>
          <pc:sldMk cId="4239792991" sldId="403"/>
        </pc:sldMkLst>
      </pc:sldChg>
      <pc:sldChg chg="modSp mod">
        <pc:chgData name="Marita Gallefoss" userId="a652088c-84eb-42bf-9d5b-8d0b4f7af421" providerId="ADAL" clId="{331CAA80-9554-45F1-A59F-B2DAD91D48B4}" dt="2025-01-30T13:12:21.751" v="830" actId="20577"/>
        <pc:sldMkLst>
          <pc:docMk/>
          <pc:sldMk cId="3538119520" sldId="415"/>
        </pc:sldMkLst>
        <pc:spChg chg="mod">
          <ac:chgData name="Marita Gallefoss" userId="a652088c-84eb-42bf-9d5b-8d0b4f7af421" providerId="ADAL" clId="{331CAA80-9554-45F1-A59F-B2DAD91D48B4}" dt="2025-01-30T13:11:52.408" v="791" actId="1076"/>
          <ac:spMkLst>
            <pc:docMk/>
            <pc:sldMk cId="3538119520" sldId="415"/>
            <ac:spMk id="6" creationId="{3DF52D6E-16B4-5516-51C6-D60D948983C1}"/>
          </ac:spMkLst>
        </pc:spChg>
        <pc:spChg chg="mod">
          <ac:chgData name="Marita Gallefoss" userId="a652088c-84eb-42bf-9d5b-8d0b4f7af421" providerId="ADAL" clId="{331CAA80-9554-45F1-A59F-B2DAD91D48B4}" dt="2025-01-30T13:12:21.751" v="830" actId="20577"/>
          <ac:spMkLst>
            <pc:docMk/>
            <pc:sldMk cId="3538119520" sldId="415"/>
            <ac:spMk id="7" creationId="{CC673381-DBD0-85B5-E7D7-E9DC94D42A90}"/>
          </ac:spMkLst>
        </pc:spChg>
      </pc:sldChg>
      <pc:sldChg chg="modSp mod">
        <pc:chgData name="Marita Gallefoss" userId="a652088c-84eb-42bf-9d5b-8d0b4f7af421" providerId="ADAL" clId="{331CAA80-9554-45F1-A59F-B2DAD91D48B4}" dt="2025-01-30T13:14:36.155" v="842" actId="14100"/>
        <pc:sldMkLst>
          <pc:docMk/>
          <pc:sldMk cId="1762719413" sldId="431"/>
        </pc:sldMkLst>
        <pc:spChg chg="mod">
          <ac:chgData name="Marita Gallefoss" userId="a652088c-84eb-42bf-9d5b-8d0b4f7af421" providerId="ADAL" clId="{331CAA80-9554-45F1-A59F-B2DAD91D48B4}" dt="2025-01-30T13:11:21.095" v="788" actId="20577"/>
          <ac:spMkLst>
            <pc:docMk/>
            <pc:sldMk cId="1762719413" sldId="431"/>
            <ac:spMk id="3" creationId="{E0647534-9136-DED5-D2AB-7D51A76A6B9C}"/>
          </ac:spMkLst>
        </pc:spChg>
        <pc:spChg chg="mod">
          <ac:chgData name="Marita Gallefoss" userId="a652088c-84eb-42bf-9d5b-8d0b4f7af421" providerId="ADAL" clId="{331CAA80-9554-45F1-A59F-B2DAD91D48B4}" dt="2025-01-30T13:14:36.155" v="842" actId="14100"/>
          <ac:spMkLst>
            <pc:docMk/>
            <pc:sldMk cId="1762719413" sldId="431"/>
            <ac:spMk id="6" creationId="{3DF52D6E-16B4-5516-51C6-D60D948983C1}"/>
          </ac:spMkLst>
        </pc:spChg>
      </pc:sldChg>
      <pc:sldChg chg="modSp mod">
        <pc:chgData name="Marita Gallefoss" userId="a652088c-84eb-42bf-9d5b-8d0b4f7af421" providerId="ADAL" clId="{331CAA80-9554-45F1-A59F-B2DAD91D48B4}" dt="2025-01-30T13:13:01.333" v="833" actId="14100"/>
        <pc:sldMkLst>
          <pc:docMk/>
          <pc:sldMk cId="3306985114" sldId="432"/>
        </pc:sldMkLst>
        <pc:spChg chg="mod">
          <ac:chgData name="Marita Gallefoss" userId="a652088c-84eb-42bf-9d5b-8d0b4f7af421" providerId="ADAL" clId="{331CAA80-9554-45F1-A59F-B2DAD91D48B4}" dt="2025-01-30T13:13:01.333" v="833" actId="14100"/>
          <ac:spMkLst>
            <pc:docMk/>
            <pc:sldMk cId="3306985114" sldId="432"/>
            <ac:spMk id="6" creationId="{3DF52D6E-16B4-5516-51C6-D60D948983C1}"/>
          </ac:spMkLst>
        </pc:spChg>
        <pc:spChg chg="mod">
          <ac:chgData name="Marita Gallefoss" userId="a652088c-84eb-42bf-9d5b-8d0b4f7af421" providerId="ADAL" clId="{331CAA80-9554-45F1-A59F-B2DAD91D48B4}" dt="2025-01-30T13:12:55.977" v="832" actId="1076"/>
          <ac:spMkLst>
            <pc:docMk/>
            <pc:sldMk cId="3306985114" sldId="432"/>
            <ac:spMk id="7" creationId="{7C69837E-3222-511A-F1C6-EBF392E4FC93}"/>
          </ac:spMkLst>
        </pc:spChg>
      </pc:sldChg>
      <pc:sldChg chg="modSp mod">
        <pc:chgData name="Marita Gallefoss" userId="a652088c-84eb-42bf-9d5b-8d0b4f7af421" providerId="ADAL" clId="{331CAA80-9554-45F1-A59F-B2DAD91D48B4}" dt="2025-01-30T13:11:05.009" v="773" actId="20577"/>
        <pc:sldMkLst>
          <pc:docMk/>
          <pc:sldMk cId="1805755726" sldId="433"/>
        </pc:sldMkLst>
        <pc:spChg chg="mod">
          <ac:chgData name="Marita Gallefoss" userId="a652088c-84eb-42bf-9d5b-8d0b4f7af421" providerId="ADAL" clId="{331CAA80-9554-45F1-A59F-B2DAD91D48B4}" dt="2025-01-30T13:08:41.344" v="722" actId="27636"/>
          <ac:spMkLst>
            <pc:docMk/>
            <pc:sldMk cId="1805755726" sldId="433"/>
            <ac:spMk id="6" creationId="{3DF52D6E-16B4-5516-51C6-D60D948983C1}"/>
          </ac:spMkLst>
        </pc:spChg>
        <pc:spChg chg="mod">
          <ac:chgData name="Marita Gallefoss" userId="a652088c-84eb-42bf-9d5b-8d0b4f7af421" providerId="ADAL" clId="{331CAA80-9554-45F1-A59F-B2DAD91D48B4}" dt="2025-01-30T13:11:05.009" v="773" actId="20577"/>
          <ac:spMkLst>
            <pc:docMk/>
            <pc:sldMk cId="1805755726" sldId="433"/>
            <ac:spMk id="7" creationId="{39BABD5B-9018-D479-0BC6-130E41D3D381}"/>
          </ac:spMkLst>
        </pc:spChg>
      </pc:sldChg>
      <pc:sldChg chg="modSp mod">
        <pc:chgData name="Marita Gallefoss" userId="a652088c-84eb-42bf-9d5b-8d0b4f7af421" providerId="ADAL" clId="{331CAA80-9554-45F1-A59F-B2DAD91D48B4}" dt="2025-01-30T13:23:59.871" v="1215" actId="14100"/>
        <pc:sldMkLst>
          <pc:docMk/>
          <pc:sldMk cId="964937468" sldId="436"/>
        </pc:sldMkLst>
        <pc:spChg chg="mod">
          <ac:chgData name="Marita Gallefoss" userId="a652088c-84eb-42bf-9d5b-8d0b4f7af421" providerId="ADAL" clId="{331CAA80-9554-45F1-A59F-B2DAD91D48B4}" dt="2025-01-30T13:18:33.689" v="849" actId="1076"/>
          <ac:spMkLst>
            <pc:docMk/>
            <pc:sldMk cId="964937468" sldId="436"/>
            <ac:spMk id="2" creationId="{6D19299A-6EBA-4BE0-E366-AF687485959A}"/>
          </ac:spMkLst>
        </pc:spChg>
        <pc:spChg chg="mod">
          <ac:chgData name="Marita Gallefoss" userId="a652088c-84eb-42bf-9d5b-8d0b4f7af421" providerId="ADAL" clId="{331CAA80-9554-45F1-A59F-B2DAD91D48B4}" dt="2025-01-30T13:23:59.871" v="1215" actId="14100"/>
          <ac:spMkLst>
            <pc:docMk/>
            <pc:sldMk cId="964937468" sldId="436"/>
            <ac:spMk id="3" creationId="{52D4A56A-8FC3-1848-D179-C417804C2493}"/>
          </ac:spMkLst>
        </pc:spChg>
      </pc:sldChg>
      <pc:sldChg chg="del">
        <pc:chgData name="Marita Gallefoss" userId="a652088c-84eb-42bf-9d5b-8d0b4f7af421" providerId="ADAL" clId="{331CAA80-9554-45F1-A59F-B2DAD91D48B4}" dt="2025-01-30T13:47:32.344" v="1293" actId="2696"/>
        <pc:sldMkLst>
          <pc:docMk/>
          <pc:sldMk cId="1903543071" sldId="437"/>
        </pc:sldMkLst>
      </pc:sldChg>
      <pc:sldChg chg="del">
        <pc:chgData name="Marita Gallefoss" userId="a652088c-84eb-42bf-9d5b-8d0b4f7af421" providerId="ADAL" clId="{331CAA80-9554-45F1-A59F-B2DAD91D48B4}" dt="2025-01-30T13:47:32.344" v="1293" actId="2696"/>
        <pc:sldMkLst>
          <pc:docMk/>
          <pc:sldMk cId="2461438290" sldId="438"/>
        </pc:sldMkLst>
      </pc:sldChg>
      <pc:sldChg chg="ord">
        <pc:chgData name="Marita Gallefoss" userId="a652088c-84eb-42bf-9d5b-8d0b4f7af421" providerId="ADAL" clId="{331CAA80-9554-45F1-A59F-B2DAD91D48B4}" dt="2025-01-30T13:41:46.742" v="1291"/>
        <pc:sldMkLst>
          <pc:docMk/>
          <pc:sldMk cId="3019040729" sldId="441"/>
        </pc:sldMkLst>
      </pc:sldChg>
      <pc:sldChg chg="del">
        <pc:chgData name="Marita Gallefoss" userId="a652088c-84eb-42bf-9d5b-8d0b4f7af421" providerId="ADAL" clId="{331CAA80-9554-45F1-A59F-B2DAD91D48B4}" dt="2025-01-30T13:47:32.344" v="1293" actId="2696"/>
        <pc:sldMkLst>
          <pc:docMk/>
          <pc:sldMk cId="3579195267" sldId="442"/>
        </pc:sldMkLst>
      </pc:sldChg>
      <pc:sldChg chg="del ord">
        <pc:chgData name="Marita Gallefoss" userId="a652088c-84eb-42bf-9d5b-8d0b4f7af421" providerId="ADAL" clId="{331CAA80-9554-45F1-A59F-B2DAD91D48B4}" dt="2025-01-30T13:47:07.047" v="1292" actId="47"/>
        <pc:sldMkLst>
          <pc:docMk/>
          <pc:sldMk cId="1433723001" sldId="444"/>
        </pc:sldMkLst>
      </pc:sldChg>
      <pc:sldChg chg="del">
        <pc:chgData name="Marita Gallefoss" userId="a652088c-84eb-42bf-9d5b-8d0b4f7af421" providerId="ADAL" clId="{331CAA80-9554-45F1-A59F-B2DAD91D48B4}" dt="2025-01-30T13:47:07.047" v="1292" actId="47"/>
        <pc:sldMkLst>
          <pc:docMk/>
          <pc:sldMk cId="3070322970" sldId="445"/>
        </pc:sldMkLst>
      </pc:sldChg>
      <pc:sldChg chg="delSp del mod">
        <pc:chgData name="Marita Gallefoss" userId="a652088c-84eb-42bf-9d5b-8d0b4f7af421" providerId="ADAL" clId="{331CAA80-9554-45F1-A59F-B2DAD91D48B4}" dt="2025-01-30T13:47:07.047" v="1292" actId="47"/>
        <pc:sldMkLst>
          <pc:docMk/>
          <pc:sldMk cId="2995762236" sldId="44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2"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5" y="0"/>
            <a:ext cx="2945659" cy="498056"/>
          </a:xfrm>
          <a:prstGeom prst="rect">
            <a:avLst/>
          </a:prstGeom>
        </p:spPr>
        <p:txBody>
          <a:bodyPr vert="horz" lIns="91440" tIns="45720" rIns="91440" bIns="45720" rtlCol="0"/>
          <a:lstStyle>
            <a:lvl1pPr algn="r">
              <a:defRPr sz="1200"/>
            </a:lvl1pPr>
          </a:lstStyle>
          <a:p>
            <a:fld id="{8696A446-47EB-4C51-B39A-D91B08C4C096}" type="datetimeFigureOut">
              <a:rPr lang="nb-NO" smtClean="0"/>
              <a:t>20.02.2025</a:t>
            </a:fld>
            <a:endParaRPr lang="nb-NO"/>
          </a:p>
        </p:txBody>
      </p:sp>
      <p:sp>
        <p:nvSpPr>
          <p:cNvPr id="4" name="Plassholder for bunntekst 3"/>
          <p:cNvSpPr>
            <a:spLocks noGrp="1"/>
          </p:cNvSpPr>
          <p:nvPr>
            <p:ph type="ftr" sz="quarter" idx="2"/>
          </p:nvPr>
        </p:nvSpPr>
        <p:spPr>
          <a:xfrm>
            <a:off x="2" y="9428585"/>
            <a:ext cx="2945659" cy="498055"/>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5" y="9428585"/>
            <a:ext cx="2945659" cy="498055"/>
          </a:xfrm>
          <a:prstGeom prst="rect">
            <a:avLst/>
          </a:prstGeom>
        </p:spPr>
        <p:txBody>
          <a:bodyPr vert="horz" lIns="91440" tIns="45720" rIns="91440" bIns="45720" rtlCol="0" anchor="b"/>
          <a:lstStyle>
            <a:lvl1pPr algn="r">
              <a:defRPr sz="1200"/>
            </a:lvl1pPr>
          </a:lstStyle>
          <a:p>
            <a:fld id="{B88170A3-6B01-4299-B0F7-A20C9DA2BAED}" type="slidenum">
              <a:rPr lang="nb-NO" smtClean="0"/>
              <a:t>‹#›</a:t>
            </a:fld>
            <a:endParaRPr lang="nb-NO"/>
          </a:p>
        </p:txBody>
      </p:sp>
    </p:spTree>
    <p:extLst>
      <p:ext uri="{BB962C8B-B14F-4D97-AF65-F5344CB8AC3E}">
        <p14:creationId xmlns:p14="http://schemas.microsoft.com/office/powerpoint/2010/main" val="3721016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2"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5" y="0"/>
            <a:ext cx="2945659" cy="498056"/>
          </a:xfrm>
          <a:prstGeom prst="rect">
            <a:avLst/>
          </a:prstGeom>
        </p:spPr>
        <p:txBody>
          <a:bodyPr vert="horz" lIns="91440" tIns="45720" rIns="91440" bIns="45720" rtlCol="0"/>
          <a:lstStyle>
            <a:lvl1pPr algn="r">
              <a:defRPr sz="1200"/>
            </a:lvl1pPr>
          </a:lstStyle>
          <a:p>
            <a:fld id="{104698DB-F51D-4CCD-8640-743EC74C087F}" type="datetimeFigureOut">
              <a:rPr lang="nb-NO" smtClean="0"/>
              <a:t>20.02.2025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2" y="9428585"/>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5" y="9428585"/>
            <a:ext cx="2945659" cy="498055"/>
          </a:xfrm>
          <a:prstGeom prst="rect">
            <a:avLst/>
          </a:prstGeom>
        </p:spPr>
        <p:txBody>
          <a:bodyPr vert="horz" lIns="91440" tIns="45720" rIns="91440" bIns="45720" rtlCol="0" anchor="b"/>
          <a:lstStyle>
            <a:lvl1pPr algn="r">
              <a:defRPr sz="1200"/>
            </a:lvl1pPr>
          </a:lstStyle>
          <a:p>
            <a:fld id="{A2C9DFD6-0B1F-4F00-BCD8-061BCF8F699D}" type="slidenum">
              <a:rPr lang="nb-NO" smtClean="0"/>
              <a:t>‹#›</a:t>
            </a:fld>
            <a:endParaRPr lang="nb-NO"/>
          </a:p>
        </p:txBody>
      </p:sp>
    </p:spTree>
    <p:extLst>
      <p:ext uri="{BB962C8B-B14F-4D97-AF65-F5344CB8AC3E}">
        <p14:creationId xmlns:p14="http://schemas.microsoft.com/office/powerpoint/2010/main" val="938430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noProof="0">
                <a:ea typeface="Calibri"/>
                <a:cs typeface="Calibri"/>
              </a:rPr>
              <a:t>Informasjon til kursholder: </a:t>
            </a:r>
            <a:br>
              <a:rPr lang="nb-NO" b="1" noProof="0">
                <a:ea typeface="Calibri"/>
                <a:cs typeface="Calibri"/>
              </a:rPr>
            </a:br>
            <a:r>
              <a:rPr lang="nb-NO" noProof="0">
                <a:ea typeface="Calibri"/>
                <a:cs typeface="Calibri"/>
              </a:rPr>
              <a:t>Informasjon til ressursgruppa/ de som gjennomfører økta: </a:t>
            </a:r>
            <a:br>
              <a:rPr lang="nb-NO" noProof="0">
                <a:ea typeface="Calibri"/>
                <a:cs typeface="Calibri"/>
              </a:rPr>
            </a:br>
            <a:r>
              <a:rPr lang="nb-NO" noProof="0">
                <a:ea typeface="Calibri"/>
                <a:cs typeface="Calibri"/>
              </a:rPr>
              <a:t>Denne økta tar ca. 2 timer. Det er beregnet ca. 20 minutter til hver av kjerneelevmenene; TILHØRIGHET, TRYGGHET, MENING OG MESTRING. </a:t>
            </a:r>
            <a:br>
              <a:rPr lang="nb-NO" noProof="0">
                <a:ea typeface="Calibri"/>
                <a:cs typeface="Calibri"/>
              </a:rPr>
            </a:br>
            <a:r>
              <a:rPr lang="nb-NO" noProof="0">
                <a:ea typeface="Calibri"/>
                <a:cs typeface="Calibri"/>
              </a:rPr>
              <a:t>Del personalet inn i team som hver velger en sekretær. </a:t>
            </a:r>
            <a:br>
              <a:rPr lang="nb-NO" noProof="0">
                <a:ea typeface="Calibri"/>
                <a:cs typeface="Calibri"/>
              </a:rPr>
            </a:br>
            <a:r>
              <a:rPr lang="nb-NO" noProof="0">
                <a:ea typeface="Calibri"/>
                <a:cs typeface="Calibri"/>
              </a:rPr>
              <a:t>Underveis i økta skal teamene komme med konkrete forlag til forebyggende tiltak som til slutt samles i ressursgruppa. </a:t>
            </a:r>
            <a:br>
              <a:rPr lang="nb-NO" noProof="0">
                <a:ea typeface="Calibri"/>
                <a:cs typeface="Calibri"/>
              </a:rPr>
            </a:br>
            <a:r>
              <a:rPr lang="nb-NO" noProof="0">
                <a:ea typeface="Calibri"/>
                <a:cs typeface="Calibri"/>
              </a:rPr>
              <a:t>Ressursgruppa skal ved en senere anledning gjøre et utvalg tiltak som implementeres i deres lokale "Hver dag teller« (Veileder for Nærværsskolen). </a:t>
            </a:r>
            <a:br>
              <a:rPr lang="nb-NO" noProof="0">
                <a:ea typeface="Calibri"/>
                <a:cs typeface="Calibri"/>
              </a:rPr>
            </a:br>
            <a:r>
              <a:rPr lang="nb-NO" noProof="0">
                <a:ea typeface="Calibri"/>
                <a:cs typeface="Calibri"/>
              </a:rPr>
              <a:t>Husk å legge inn pauser der det passer for dere!</a:t>
            </a:r>
          </a:p>
          <a:p>
            <a:endParaRPr lang="nb-NO" noProof="0">
              <a:ea typeface="Calibri"/>
              <a:cs typeface="Calibri"/>
            </a:endParaRPr>
          </a:p>
        </p:txBody>
      </p:sp>
      <p:sp>
        <p:nvSpPr>
          <p:cNvPr id="4" name="Plassholder for lysbildenummer 3"/>
          <p:cNvSpPr>
            <a:spLocks noGrp="1"/>
          </p:cNvSpPr>
          <p:nvPr>
            <p:ph type="sldNum" sz="quarter" idx="5"/>
          </p:nvPr>
        </p:nvSpPr>
        <p:spPr/>
        <p:txBody>
          <a:bodyPr/>
          <a:lstStyle/>
          <a:p>
            <a:fld id="{A2C9DFD6-0B1F-4F00-BCD8-061BCF8F699D}" type="slidenum">
              <a:rPr lang="nb-NO" smtClean="0"/>
              <a:t>1</a:t>
            </a:fld>
            <a:endParaRPr lang="nb-NO"/>
          </a:p>
        </p:txBody>
      </p:sp>
    </p:spTree>
    <p:extLst>
      <p:ext uri="{BB962C8B-B14F-4D97-AF65-F5344CB8AC3E}">
        <p14:creationId xmlns:p14="http://schemas.microsoft.com/office/powerpoint/2010/main" val="2452643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noProof="0">
                <a:ea typeface="Calibri"/>
                <a:cs typeface="Calibri"/>
              </a:rPr>
              <a:t>Dette kan du si:</a:t>
            </a:r>
            <a:br>
              <a:rPr lang="nb-NO" b="1" noProof="0">
                <a:ea typeface="Calibri"/>
                <a:cs typeface="Calibri"/>
              </a:rPr>
            </a:br>
            <a:r>
              <a:rPr lang="nb-NO" b="0" noProof="0">
                <a:ea typeface="Calibri"/>
                <a:cs typeface="Calibri"/>
              </a:rPr>
              <a:t>Denne økten skal vi jobbe nærmere med de fire kjerneelementene i grunnsteinen “Forebygging” I Nærværsskolen. </a:t>
            </a:r>
            <a:br>
              <a:rPr lang="nb-NO" b="0" noProof="0">
                <a:ea typeface="Calibri"/>
                <a:cs typeface="Calibri"/>
              </a:rPr>
            </a:br>
            <a:r>
              <a:rPr lang="nb-NO" b="0" noProof="0">
                <a:ea typeface="Calibri"/>
                <a:cs typeface="Calibri"/>
              </a:rPr>
              <a:t>Dere skal jobbe og reflektere i team, og bidra konkret til kapittelet “Forebygging” i veilederen “Hver dag teller” (Veilederen for Nærværsskolen).</a:t>
            </a:r>
            <a:br>
              <a:rPr lang="nb-NO" b="0" noProof="0">
                <a:ea typeface="Calibri"/>
                <a:cs typeface="Calibri"/>
              </a:rPr>
            </a:br>
            <a:r>
              <a:rPr lang="nb-NO" b="0" noProof="0">
                <a:ea typeface="Calibri"/>
                <a:cs typeface="Calibri"/>
              </a:rPr>
              <a:t>Dere må velge en på gruppa som er sekretær (f. eks. den som bor nærmest).</a:t>
            </a:r>
            <a:br>
              <a:rPr lang="nb-NO" b="0" noProof="0">
                <a:ea typeface="Calibri"/>
                <a:cs typeface="Calibri"/>
              </a:rPr>
            </a:br>
            <a:r>
              <a:rPr lang="nb-NO" b="0" noProof="0">
                <a:ea typeface="Calibri"/>
                <a:cs typeface="Calibri"/>
              </a:rPr>
              <a:t>Vi starter først med litt faglig påfyll så kos deg med kaffekoppen så lenge.</a:t>
            </a:r>
            <a:endParaRPr lang="nb-NO" b="1" noProof="0">
              <a:ea typeface="Calibri"/>
              <a:cs typeface="Calibri"/>
            </a:endParaRPr>
          </a:p>
        </p:txBody>
      </p:sp>
      <p:sp>
        <p:nvSpPr>
          <p:cNvPr id="4" name="Plassholder for lysbildenummer 3"/>
          <p:cNvSpPr>
            <a:spLocks noGrp="1"/>
          </p:cNvSpPr>
          <p:nvPr>
            <p:ph type="sldNum" sz="quarter" idx="5"/>
          </p:nvPr>
        </p:nvSpPr>
        <p:spPr/>
        <p:txBody>
          <a:bodyPr/>
          <a:lstStyle/>
          <a:p>
            <a:fld id="{A2C9DFD6-0B1F-4F00-BCD8-061BCF8F699D}" type="slidenum">
              <a:rPr lang="nb-NO" smtClean="0"/>
              <a:t>2</a:t>
            </a:fld>
            <a:endParaRPr lang="nb-NO"/>
          </a:p>
        </p:txBody>
      </p:sp>
    </p:spTree>
    <p:extLst>
      <p:ext uri="{BB962C8B-B14F-4D97-AF65-F5344CB8AC3E}">
        <p14:creationId xmlns:p14="http://schemas.microsoft.com/office/powerpoint/2010/main" val="1917246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a:ea typeface="Calibri"/>
                <a:cs typeface="Calibri"/>
              </a:rPr>
              <a:t>Dette </a:t>
            </a:r>
            <a:r>
              <a:rPr lang="en-US" b="1" err="1">
                <a:ea typeface="Calibri"/>
                <a:cs typeface="Calibri"/>
              </a:rPr>
              <a:t>kan</a:t>
            </a:r>
            <a:r>
              <a:rPr lang="en-US" b="1">
                <a:ea typeface="Calibri"/>
                <a:cs typeface="Calibri"/>
              </a:rPr>
              <a:t> du </a:t>
            </a:r>
            <a:r>
              <a:rPr lang="en-US" b="1" err="1">
                <a:ea typeface="Calibri"/>
                <a:cs typeface="Calibri"/>
              </a:rPr>
              <a:t>si</a:t>
            </a:r>
            <a:r>
              <a:rPr lang="en-US" b="1">
                <a:ea typeface="Calibri"/>
                <a:cs typeface="Calibri"/>
              </a:rPr>
              <a:t>:</a:t>
            </a:r>
          </a:p>
          <a:p>
            <a:r>
              <a:rPr lang="en-US">
                <a:ea typeface="Calibri"/>
                <a:cs typeface="Calibri"/>
              </a:rPr>
              <a:t>Med </a:t>
            </a:r>
            <a:r>
              <a:rPr lang="en-US" err="1">
                <a:ea typeface="Calibri"/>
                <a:cs typeface="Calibri"/>
              </a:rPr>
              <a:t>forebygging</a:t>
            </a:r>
            <a:r>
              <a:rPr lang="en-US">
                <a:ea typeface="Calibri"/>
                <a:cs typeface="Calibri"/>
              </a:rPr>
              <a:t>, </a:t>
            </a:r>
            <a:r>
              <a:rPr lang="en-US" err="1">
                <a:ea typeface="Calibri"/>
                <a:cs typeface="Calibri"/>
              </a:rPr>
              <a:t>mener</a:t>
            </a:r>
            <a:r>
              <a:rPr lang="en-US">
                <a:ea typeface="Calibri"/>
                <a:cs typeface="Calibri"/>
              </a:rPr>
              <a:t> vi </a:t>
            </a:r>
            <a:r>
              <a:rPr lang="en-US" err="1">
                <a:ea typeface="Calibri"/>
                <a:cs typeface="Calibri"/>
              </a:rPr>
              <a:t>i</a:t>
            </a:r>
            <a:r>
              <a:rPr lang="en-US">
                <a:ea typeface="Calibri"/>
                <a:cs typeface="Calibri"/>
              </a:rPr>
              <a:t> </a:t>
            </a:r>
            <a:r>
              <a:rPr lang="en-US" err="1">
                <a:ea typeface="Calibri"/>
                <a:cs typeface="Calibri"/>
              </a:rPr>
              <a:t>denne</a:t>
            </a:r>
            <a:r>
              <a:rPr lang="en-US">
                <a:ea typeface="Calibri"/>
                <a:cs typeface="Calibri"/>
              </a:rPr>
              <a:t> </a:t>
            </a:r>
            <a:r>
              <a:rPr lang="en-US" err="1">
                <a:ea typeface="Calibri"/>
                <a:cs typeface="Calibri"/>
              </a:rPr>
              <a:t>sammenheng</a:t>
            </a:r>
            <a:r>
              <a:rPr lang="en-US">
                <a:ea typeface="Calibri"/>
                <a:cs typeface="Calibri"/>
              </a:rPr>
              <a:t> alt vi </a:t>
            </a:r>
            <a:r>
              <a:rPr lang="en-US" err="1">
                <a:ea typeface="Calibri"/>
                <a:cs typeface="Calibri"/>
              </a:rPr>
              <a:t>gjør</a:t>
            </a:r>
            <a:r>
              <a:rPr lang="en-US">
                <a:ea typeface="Calibri"/>
                <a:cs typeface="Calibri"/>
              </a:rPr>
              <a:t>/ alle </a:t>
            </a:r>
            <a:r>
              <a:rPr lang="en-US" err="1">
                <a:ea typeface="Calibri"/>
                <a:cs typeface="Calibri"/>
              </a:rPr>
              <a:t>tiltak</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hensikt</a:t>
            </a:r>
            <a:r>
              <a:rPr lang="en-US">
                <a:ea typeface="Calibri"/>
                <a:cs typeface="Calibri"/>
              </a:rPr>
              <a:t> å </a:t>
            </a:r>
            <a:r>
              <a:rPr lang="en-US" err="1">
                <a:ea typeface="Calibri"/>
                <a:cs typeface="Calibri"/>
              </a:rPr>
              <a:t>forhindre</a:t>
            </a:r>
            <a:r>
              <a:rPr lang="en-US">
                <a:ea typeface="Calibri"/>
                <a:cs typeface="Calibri"/>
              </a:rPr>
              <a:t> </a:t>
            </a:r>
            <a:r>
              <a:rPr lang="en-US" err="1">
                <a:ea typeface="Calibri"/>
                <a:cs typeface="Calibri"/>
              </a:rPr>
              <a:t>skolefravær</a:t>
            </a:r>
            <a:r>
              <a:rPr lang="en-US">
                <a:ea typeface="Calibri"/>
                <a:cs typeface="Calibri"/>
              </a:rPr>
              <a:t>. </a:t>
            </a:r>
            <a:endParaRPr lang="en-US"/>
          </a:p>
          <a:p>
            <a:r>
              <a:rPr lang="en-US">
                <a:ea typeface="Calibri"/>
                <a:cs typeface="Calibri"/>
              </a:rPr>
              <a:t>Det </a:t>
            </a:r>
            <a:r>
              <a:rPr lang="en-US" err="1">
                <a:ea typeface="Calibri"/>
                <a:cs typeface="Calibri"/>
              </a:rPr>
              <a:t>gule</a:t>
            </a:r>
            <a:r>
              <a:rPr lang="en-US">
                <a:ea typeface="Calibri"/>
                <a:cs typeface="Calibri"/>
              </a:rPr>
              <a:t> </a:t>
            </a:r>
            <a:r>
              <a:rPr lang="en-US" err="1">
                <a:ea typeface="Calibri"/>
                <a:cs typeface="Calibri"/>
              </a:rPr>
              <a:t>nivået</a:t>
            </a:r>
            <a:r>
              <a:rPr lang="en-US">
                <a:ea typeface="Calibri"/>
                <a:cs typeface="Calibri"/>
              </a:rPr>
              <a:t> I </a:t>
            </a:r>
            <a:r>
              <a:rPr lang="en-US" err="1">
                <a:ea typeface="Calibri"/>
                <a:cs typeface="Calibri"/>
              </a:rPr>
              <a:t>denne</a:t>
            </a:r>
            <a:r>
              <a:rPr lang="en-US">
                <a:ea typeface="Calibri"/>
                <a:cs typeface="Calibri"/>
              </a:rPr>
              <a:t> </a:t>
            </a:r>
            <a:r>
              <a:rPr lang="en-US" err="1">
                <a:ea typeface="Calibri"/>
                <a:cs typeface="Calibri"/>
              </a:rPr>
              <a:t>modellen</a:t>
            </a:r>
            <a:r>
              <a:rPr lang="en-US">
                <a:ea typeface="Calibri"/>
                <a:cs typeface="Calibri"/>
              </a:rPr>
              <a:t> er der vi </a:t>
            </a:r>
            <a:r>
              <a:rPr lang="en-US" err="1">
                <a:ea typeface="Calibri"/>
                <a:cs typeface="Calibri"/>
              </a:rPr>
              <a:t>iverksetter</a:t>
            </a:r>
            <a:r>
              <a:rPr lang="en-US">
                <a:ea typeface="Calibri"/>
                <a:cs typeface="Calibri"/>
              </a:rPr>
              <a:t> </a:t>
            </a:r>
            <a:r>
              <a:rPr lang="en-US" err="1">
                <a:ea typeface="Calibri"/>
                <a:cs typeface="Calibri"/>
              </a:rPr>
              <a:t>tiltak</a:t>
            </a:r>
            <a:r>
              <a:rPr lang="en-US">
                <a:ea typeface="Calibri"/>
                <a:cs typeface="Calibri"/>
              </a:rPr>
              <a:t> </a:t>
            </a:r>
            <a:r>
              <a:rPr lang="en-US" err="1">
                <a:ea typeface="Calibri"/>
                <a:cs typeface="Calibri"/>
              </a:rPr>
              <a:t>rettet</a:t>
            </a:r>
            <a:r>
              <a:rPr lang="en-US">
                <a:ea typeface="Calibri"/>
                <a:cs typeface="Calibri"/>
              </a:rPr>
              <a:t> mot den </a:t>
            </a:r>
            <a:r>
              <a:rPr lang="en-US" err="1">
                <a:ea typeface="Calibri"/>
                <a:cs typeface="Calibri"/>
              </a:rPr>
              <a:t>enkelte</a:t>
            </a:r>
            <a:r>
              <a:rPr lang="en-US">
                <a:ea typeface="Calibri"/>
                <a:cs typeface="Calibri"/>
              </a:rPr>
              <a:t> – her </a:t>
            </a:r>
            <a:r>
              <a:rPr lang="en-US" err="1">
                <a:ea typeface="Calibri"/>
                <a:cs typeface="Calibri"/>
              </a:rPr>
              <a:t>i</a:t>
            </a:r>
            <a:r>
              <a:rPr lang="en-US">
                <a:ea typeface="Calibri"/>
                <a:cs typeface="Calibri"/>
              </a:rPr>
              <a:t> form av </a:t>
            </a:r>
            <a:r>
              <a:rPr lang="en-US" err="1">
                <a:ea typeface="Calibri"/>
                <a:cs typeface="Calibri"/>
              </a:rPr>
              <a:t>telefonsamtale</a:t>
            </a:r>
            <a:r>
              <a:rPr lang="en-US">
                <a:ea typeface="Calibri"/>
                <a:cs typeface="Calibri"/>
              </a:rPr>
              <a:t> </a:t>
            </a:r>
            <a:r>
              <a:rPr lang="en-US" err="1">
                <a:ea typeface="Calibri"/>
                <a:cs typeface="Calibri"/>
              </a:rPr>
              <a:t>hjem</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nærværsmøte</a:t>
            </a:r>
            <a:r>
              <a:rPr lang="en-US">
                <a:ea typeface="Calibri"/>
                <a:cs typeface="Calibri"/>
              </a:rPr>
              <a:t>. </a:t>
            </a:r>
          </a:p>
          <a:p>
            <a:r>
              <a:rPr lang="en-US">
                <a:ea typeface="Calibri"/>
                <a:cs typeface="Calibri"/>
              </a:rPr>
              <a:t>Det </a:t>
            </a:r>
            <a:r>
              <a:rPr lang="en-US" err="1">
                <a:ea typeface="Calibri"/>
                <a:cs typeface="Calibri"/>
              </a:rPr>
              <a:t>grønne</a:t>
            </a:r>
            <a:r>
              <a:rPr lang="en-US">
                <a:ea typeface="Calibri"/>
                <a:cs typeface="Calibri"/>
              </a:rPr>
              <a:t> </a:t>
            </a:r>
            <a:r>
              <a:rPr lang="en-US" err="1">
                <a:ea typeface="Calibri"/>
                <a:cs typeface="Calibri"/>
              </a:rPr>
              <a:t>nivået</a:t>
            </a:r>
            <a:r>
              <a:rPr lang="en-US">
                <a:ea typeface="Calibri"/>
                <a:cs typeface="Calibri"/>
              </a:rPr>
              <a:t> er </a:t>
            </a:r>
            <a:r>
              <a:rPr lang="en-US" err="1">
                <a:ea typeface="Calibri"/>
                <a:cs typeface="Calibri"/>
              </a:rPr>
              <a:t>altså</a:t>
            </a:r>
            <a:r>
              <a:rPr lang="en-US">
                <a:ea typeface="Calibri"/>
                <a:cs typeface="Calibri"/>
              </a:rPr>
              <a:t> alt vi </a:t>
            </a:r>
            <a:r>
              <a:rPr lang="en-US" err="1">
                <a:ea typeface="Calibri"/>
                <a:cs typeface="Calibri"/>
              </a:rPr>
              <a:t>gjør</a:t>
            </a:r>
            <a:r>
              <a:rPr lang="en-US">
                <a:ea typeface="Calibri"/>
                <a:cs typeface="Calibri"/>
              </a:rPr>
              <a:t> </a:t>
            </a:r>
            <a:r>
              <a:rPr lang="en-US" b="1" err="1">
                <a:ea typeface="Calibri"/>
                <a:cs typeface="Calibri"/>
              </a:rPr>
              <a:t>før</a:t>
            </a:r>
            <a:r>
              <a:rPr lang="en-US">
                <a:ea typeface="Calibri"/>
                <a:cs typeface="Calibri"/>
              </a:rPr>
              <a:t> </a:t>
            </a:r>
            <a:r>
              <a:rPr lang="en-US" err="1">
                <a:ea typeface="Calibri"/>
                <a:cs typeface="Calibri"/>
              </a:rPr>
              <a:t>tidlig</a:t>
            </a:r>
            <a:r>
              <a:rPr lang="en-US">
                <a:ea typeface="Calibri"/>
                <a:cs typeface="Calibri"/>
              </a:rPr>
              <a:t> </a:t>
            </a:r>
            <a:r>
              <a:rPr lang="en-US" err="1">
                <a:ea typeface="Calibri"/>
                <a:cs typeface="Calibri"/>
              </a:rPr>
              <a:t>innsats</a:t>
            </a:r>
            <a:r>
              <a:rPr lang="en-US">
                <a:ea typeface="Calibri"/>
                <a:cs typeface="Calibri"/>
              </a:rPr>
              <a:t>, </a:t>
            </a:r>
            <a:r>
              <a:rPr lang="en-US" err="1">
                <a:ea typeface="Calibri"/>
                <a:cs typeface="Calibri"/>
              </a:rPr>
              <a:t>nemlig</a:t>
            </a:r>
            <a:r>
              <a:rPr lang="en-US">
                <a:ea typeface="Calibri"/>
                <a:cs typeface="Calibri"/>
              </a:rPr>
              <a:t> </a:t>
            </a:r>
            <a:r>
              <a:rPr lang="en-US" err="1">
                <a:ea typeface="Calibri"/>
                <a:cs typeface="Calibri"/>
              </a:rPr>
              <a:t>forebygging</a:t>
            </a:r>
            <a:r>
              <a:rPr lang="en-US">
                <a:ea typeface="Calibri"/>
                <a:cs typeface="Calibri"/>
              </a:rPr>
              <a:t>, </a:t>
            </a:r>
            <a:r>
              <a:rPr lang="en-US" err="1">
                <a:ea typeface="Calibri"/>
                <a:cs typeface="Calibri"/>
              </a:rPr>
              <a:t>som</a:t>
            </a:r>
            <a:r>
              <a:rPr lang="en-US">
                <a:ea typeface="Calibri"/>
                <a:cs typeface="Calibri"/>
              </a:rPr>
              <a:t> er </a:t>
            </a:r>
            <a:r>
              <a:rPr lang="en-US" err="1">
                <a:ea typeface="Calibri"/>
                <a:cs typeface="Calibri"/>
              </a:rPr>
              <a:t>temaet</a:t>
            </a:r>
            <a:r>
              <a:rPr lang="en-US">
                <a:ea typeface="Calibri"/>
                <a:cs typeface="Calibri"/>
              </a:rPr>
              <a:t> for </a:t>
            </a:r>
            <a:r>
              <a:rPr lang="en-US" err="1">
                <a:ea typeface="Calibri"/>
                <a:cs typeface="Calibri"/>
              </a:rPr>
              <a:t>denne</a:t>
            </a:r>
            <a:r>
              <a:rPr lang="en-US">
                <a:ea typeface="Calibri"/>
                <a:cs typeface="Calibri"/>
              </a:rPr>
              <a:t> </a:t>
            </a:r>
            <a:r>
              <a:rPr lang="en-US" err="1">
                <a:ea typeface="Calibri"/>
                <a:cs typeface="Calibri"/>
              </a:rPr>
              <a:t>økten</a:t>
            </a:r>
            <a:r>
              <a:rPr lang="en-US">
                <a:ea typeface="Calibri"/>
                <a:cs typeface="Calibri"/>
              </a:rPr>
              <a:t>. </a:t>
            </a:r>
          </a:p>
          <a:p>
            <a:endParaRPr lang="en-US">
              <a:ea typeface="Calibri"/>
              <a:cs typeface="Calibri"/>
            </a:endParaRPr>
          </a:p>
        </p:txBody>
      </p:sp>
      <p:sp>
        <p:nvSpPr>
          <p:cNvPr id="4" name="Plassholder for lysbildenummer 3"/>
          <p:cNvSpPr>
            <a:spLocks noGrp="1"/>
          </p:cNvSpPr>
          <p:nvPr>
            <p:ph type="sldNum" sz="quarter" idx="5"/>
          </p:nvPr>
        </p:nvSpPr>
        <p:spPr/>
        <p:txBody>
          <a:bodyPr/>
          <a:lstStyle/>
          <a:p>
            <a:fld id="{A2C9DFD6-0B1F-4F00-BCD8-061BCF8F699D}" type="slidenum">
              <a:rPr lang="nb-NO" smtClean="0"/>
              <a:t>3</a:t>
            </a:fld>
            <a:endParaRPr lang="nb-NO"/>
          </a:p>
        </p:txBody>
      </p:sp>
    </p:spTree>
    <p:extLst>
      <p:ext uri="{BB962C8B-B14F-4D97-AF65-F5344CB8AC3E}">
        <p14:creationId xmlns:p14="http://schemas.microsoft.com/office/powerpoint/2010/main" val="3102437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noProof="0">
                <a:ea typeface="Calibri"/>
                <a:cs typeface="Calibri"/>
              </a:rPr>
              <a:t>Dette kan du si</a:t>
            </a:r>
            <a:r>
              <a:rPr lang="nb-NO" b="1">
                <a:ea typeface="Calibri"/>
                <a:cs typeface="Calibri"/>
              </a:rPr>
              <a:t>:</a:t>
            </a:r>
            <a:br>
              <a:rPr lang="nb-NO" b="1" noProof="0">
                <a:ea typeface="Calibri"/>
                <a:cs typeface="+mn-lt"/>
              </a:rPr>
            </a:br>
            <a:r>
              <a:rPr lang="en-US" err="1">
                <a:ea typeface="Calibri"/>
                <a:cs typeface="Calibri"/>
              </a:rPr>
              <a:t>Arbeidet</a:t>
            </a:r>
            <a:r>
              <a:rPr lang="en-US">
                <a:ea typeface="Calibri"/>
                <a:cs typeface="Calibri"/>
              </a:rPr>
              <a:t> vi </a:t>
            </a:r>
            <a:r>
              <a:rPr lang="en-US" err="1">
                <a:ea typeface="Calibri"/>
                <a:cs typeface="Calibri"/>
              </a:rPr>
              <a:t>gjør</a:t>
            </a:r>
            <a:r>
              <a:rPr lang="en-US">
                <a:ea typeface="Calibri"/>
                <a:cs typeface="Calibri"/>
              </a:rPr>
              <a:t> </a:t>
            </a:r>
            <a:r>
              <a:rPr lang="en-US" err="1">
                <a:ea typeface="Calibri"/>
                <a:cs typeface="Calibri"/>
              </a:rPr>
              <a:t>dag</a:t>
            </a:r>
            <a:r>
              <a:rPr lang="en-US">
                <a:ea typeface="Calibri"/>
                <a:cs typeface="Calibri"/>
              </a:rPr>
              <a:t> er </a:t>
            </a:r>
            <a:r>
              <a:rPr lang="en-US" err="1">
                <a:ea typeface="Calibri"/>
                <a:cs typeface="Calibri"/>
              </a:rPr>
              <a:t>i</a:t>
            </a:r>
            <a:r>
              <a:rPr lang="en-US">
                <a:ea typeface="Calibri"/>
                <a:cs typeface="Calibri"/>
              </a:rPr>
              <a:t> </a:t>
            </a:r>
            <a:r>
              <a:rPr lang="en-US" err="1">
                <a:ea typeface="Calibri"/>
                <a:cs typeface="Calibri"/>
              </a:rPr>
              <a:t>tråd</a:t>
            </a:r>
            <a:r>
              <a:rPr lang="en-US">
                <a:ea typeface="Calibri"/>
                <a:cs typeface="Calibri"/>
              </a:rPr>
              <a:t> med </a:t>
            </a:r>
            <a:r>
              <a:rPr lang="en-US" err="1">
                <a:ea typeface="Calibri"/>
                <a:cs typeface="Calibri"/>
              </a:rPr>
              <a:t>Utdanningsdirektoretet</a:t>
            </a:r>
            <a:r>
              <a:rPr lang="en-US">
                <a:ea typeface="Calibri"/>
                <a:cs typeface="Calibri"/>
              </a:rPr>
              <a:t> sine </a:t>
            </a:r>
            <a:r>
              <a:rPr lang="en-US" err="1">
                <a:ea typeface="Calibri"/>
                <a:cs typeface="Calibri"/>
              </a:rPr>
              <a:t>anbefalinger</a:t>
            </a:r>
            <a:r>
              <a:rPr lang="en-US">
                <a:ea typeface="Calibri"/>
                <a:cs typeface="Calibri"/>
              </a:rPr>
              <a:t>. Vi </a:t>
            </a:r>
            <a:r>
              <a:rPr lang="en-US" err="1">
                <a:ea typeface="Calibri"/>
                <a:cs typeface="Calibri"/>
              </a:rPr>
              <a:t>skal</a:t>
            </a:r>
            <a:r>
              <a:rPr lang="en-US">
                <a:ea typeface="Calibri"/>
                <a:cs typeface="Calibri"/>
              </a:rPr>
              <a:t> </a:t>
            </a:r>
            <a:r>
              <a:rPr lang="en-US" err="1">
                <a:ea typeface="Calibri"/>
                <a:cs typeface="Calibri"/>
              </a:rPr>
              <a:t>jobbe</a:t>
            </a:r>
            <a:r>
              <a:rPr lang="en-US">
                <a:ea typeface="Calibri"/>
                <a:cs typeface="Calibri"/>
              </a:rPr>
              <a:t> med å </a:t>
            </a:r>
            <a:r>
              <a:rPr lang="en-US" err="1">
                <a:ea typeface="Calibri"/>
                <a:cs typeface="Calibri"/>
              </a:rPr>
              <a:t>konkretisere</a:t>
            </a:r>
            <a:r>
              <a:rPr lang="en-US">
                <a:ea typeface="Calibri"/>
                <a:cs typeface="Calibri"/>
              </a:rPr>
              <a:t> "</a:t>
            </a:r>
            <a:r>
              <a:rPr lang="en-US" err="1">
                <a:ea typeface="Calibri"/>
                <a:cs typeface="Calibri"/>
              </a:rPr>
              <a:t>forebyggende</a:t>
            </a:r>
            <a:r>
              <a:rPr lang="en-US">
                <a:ea typeface="Calibri"/>
                <a:cs typeface="Calibri"/>
              </a:rPr>
              <a:t> </a:t>
            </a:r>
            <a:r>
              <a:rPr lang="en-US" err="1">
                <a:ea typeface="Calibri"/>
                <a:cs typeface="Calibri"/>
              </a:rPr>
              <a:t>nærværsarbeid</a:t>
            </a:r>
            <a:r>
              <a:rPr lang="en-US">
                <a:ea typeface="Calibri"/>
                <a:cs typeface="Calibri"/>
              </a:rPr>
              <a:t>". </a:t>
            </a:r>
            <a:r>
              <a:rPr lang="en-US" err="1">
                <a:ea typeface="Calibri"/>
                <a:cs typeface="Calibri"/>
              </a:rPr>
              <a:t>Hva</a:t>
            </a:r>
            <a:r>
              <a:rPr lang="en-US">
                <a:ea typeface="Calibri"/>
                <a:cs typeface="Calibri"/>
              </a:rPr>
              <a:t> </a:t>
            </a:r>
            <a:r>
              <a:rPr lang="en-US" err="1">
                <a:ea typeface="Calibri"/>
                <a:cs typeface="Calibri"/>
              </a:rPr>
              <a:t>betyr</a:t>
            </a:r>
            <a:r>
              <a:rPr lang="en-US">
                <a:ea typeface="Calibri"/>
                <a:cs typeface="Calibri"/>
              </a:rPr>
              <a:t> det </a:t>
            </a:r>
            <a:r>
              <a:rPr lang="en-US" err="1">
                <a:ea typeface="Calibri"/>
                <a:cs typeface="Calibri"/>
              </a:rPr>
              <a:t>i</a:t>
            </a:r>
            <a:r>
              <a:rPr lang="en-US">
                <a:ea typeface="Calibri"/>
                <a:cs typeface="Calibri"/>
              </a:rPr>
              <a:t> </a:t>
            </a:r>
            <a:r>
              <a:rPr lang="en-US" err="1">
                <a:ea typeface="Calibri"/>
                <a:cs typeface="Calibri"/>
              </a:rPr>
              <a:t>praksis</a:t>
            </a:r>
            <a:r>
              <a:rPr lang="en-US">
                <a:ea typeface="Calibri"/>
                <a:cs typeface="Calibri"/>
              </a:rPr>
              <a:t> hos </a:t>
            </a:r>
            <a:r>
              <a:rPr lang="en-US" err="1">
                <a:ea typeface="Calibri"/>
                <a:cs typeface="Calibri"/>
              </a:rPr>
              <a:t>oss</a:t>
            </a:r>
            <a:r>
              <a:rPr lang="en-US">
                <a:ea typeface="Calibri"/>
                <a:cs typeface="Calibri"/>
              </a:rPr>
              <a:t>?</a:t>
            </a:r>
          </a:p>
        </p:txBody>
      </p:sp>
      <p:sp>
        <p:nvSpPr>
          <p:cNvPr id="4" name="Plassholder for lysbildenummer 3"/>
          <p:cNvSpPr>
            <a:spLocks noGrp="1"/>
          </p:cNvSpPr>
          <p:nvPr>
            <p:ph type="sldNum" sz="quarter" idx="5"/>
          </p:nvPr>
        </p:nvSpPr>
        <p:spPr/>
        <p:txBody>
          <a:bodyPr/>
          <a:lstStyle/>
          <a:p>
            <a:fld id="{A2C9DFD6-0B1F-4F00-BCD8-061BCF8F699D}" type="slidenum">
              <a:rPr lang="nb-NO" smtClean="0"/>
              <a:t>4</a:t>
            </a:fld>
            <a:endParaRPr lang="nb-NO"/>
          </a:p>
        </p:txBody>
      </p:sp>
    </p:spTree>
    <p:extLst>
      <p:ext uri="{BB962C8B-B14F-4D97-AF65-F5344CB8AC3E}">
        <p14:creationId xmlns:p14="http://schemas.microsoft.com/office/powerpoint/2010/main" val="1207803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noProof="0">
                <a:ea typeface="Calibri"/>
                <a:cs typeface="Calibri"/>
              </a:rPr>
              <a:t>Dette kan du si:</a:t>
            </a:r>
            <a:br>
              <a:rPr lang="nb-NO" b="1" noProof="0">
                <a:ea typeface="Calibri"/>
                <a:cs typeface="+mn-lt"/>
              </a:rPr>
            </a:br>
            <a:r>
              <a:rPr lang="en-US">
                <a:ea typeface="Calibri"/>
                <a:cs typeface="Calibri"/>
              </a:rPr>
              <a:t>I Nærværsskolen jobber vi med </a:t>
            </a:r>
            <a:r>
              <a:rPr lang="en-US" err="1">
                <a:ea typeface="Calibri"/>
                <a:cs typeface="Calibri"/>
              </a:rPr>
              <a:t>forebygging</a:t>
            </a:r>
            <a:r>
              <a:rPr lang="en-US">
                <a:ea typeface="Calibri"/>
                <a:cs typeface="Calibri"/>
              </a:rPr>
              <a:t> med </a:t>
            </a:r>
            <a:r>
              <a:rPr lang="en-US" err="1">
                <a:ea typeface="Calibri"/>
                <a:cs typeface="Calibri"/>
              </a:rPr>
              <a:t>utgangspunkt</a:t>
            </a:r>
            <a:r>
              <a:rPr lang="en-US">
                <a:ea typeface="Calibri"/>
                <a:cs typeface="Calibri"/>
              </a:rPr>
              <a:t> </a:t>
            </a:r>
            <a:r>
              <a:rPr lang="en-US" err="1">
                <a:ea typeface="Calibri"/>
                <a:cs typeface="Calibri"/>
              </a:rPr>
              <a:t>i</a:t>
            </a:r>
            <a:r>
              <a:rPr lang="en-US">
                <a:ea typeface="Calibri"/>
                <a:cs typeface="Calibri"/>
              </a:rPr>
              <a:t> </a:t>
            </a:r>
            <a:r>
              <a:rPr lang="en-US" err="1">
                <a:ea typeface="Calibri"/>
                <a:cs typeface="Calibri"/>
              </a:rPr>
              <a:t>disse</a:t>
            </a:r>
            <a:r>
              <a:rPr lang="en-US">
                <a:ea typeface="Calibri"/>
                <a:cs typeface="Calibri"/>
              </a:rPr>
              <a:t> fire </a:t>
            </a:r>
            <a:r>
              <a:rPr lang="en-US" err="1">
                <a:ea typeface="Calibri"/>
                <a:cs typeface="Calibri"/>
              </a:rPr>
              <a:t>begrepene</a:t>
            </a:r>
            <a:r>
              <a:rPr lang="en-US">
                <a:ea typeface="Calibri"/>
                <a:cs typeface="Calibri"/>
              </a:rPr>
              <a:t>; </a:t>
            </a:r>
            <a:r>
              <a:rPr lang="en-US" err="1">
                <a:ea typeface="Calibri"/>
                <a:cs typeface="Calibri"/>
              </a:rPr>
              <a:t>tilhørighet</a:t>
            </a:r>
            <a:r>
              <a:rPr lang="en-US">
                <a:ea typeface="Calibri"/>
                <a:cs typeface="Calibri"/>
              </a:rPr>
              <a:t>, </a:t>
            </a:r>
            <a:r>
              <a:rPr lang="en-US" err="1">
                <a:ea typeface="Calibri"/>
                <a:cs typeface="Calibri"/>
              </a:rPr>
              <a:t>trygghet</a:t>
            </a:r>
            <a:r>
              <a:rPr lang="en-US">
                <a:ea typeface="Calibri"/>
                <a:cs typeface="Calibri"/>
              </a:rPr>
              <a:t>, </a:t>
            </a:r>
            <a:r>
              <a:rPr lang="en-US" err="1">
                <a:ea typeface="Calibri"/>
                <a:cs typeface="Calibri"/>
              </a:rPr>
              <a:t>mening</a:t>
            </a:r>
            <a:r>
              <a:rPr lang="en-US">
                <a:ea typeface="Calibri"/>
                <a:cs typeface="Calibri"/>
              </a:rPr>
              <a:t>, </a:t>
            </a:r>
            <a:r>
              <a:rPr lang="en-US" err="1">
                <a:ea typeface="Calibri"/>
                <a:cs typeface="Calibri"/>
              </a:rPr>
              <a:t>mestring</a:t>
            </a:r>
            <a:r>
              <a:rPr lang="en-US">
                <a:ea typeface="Calibri"/>
                <a:cs typeface="Calibri"/>
              </a:rPr>
              <a:t>. Vi </a:t>
            </a:r>
            <a:r>
              <a:rPr lang="en-US" err="1">
                <a:ea typeface="Calibri"/>
                <a:cs typeface="Calibri"/>
              </a:rPr>
              <a:t>skal</a:t>
            </a:r>
            <a:r>
              <a:rPr lang="en-US">
                <a:ea typeface="Calibri"/>
                <a:cs typeface="Calibri"/>
              </a:rPr>
              <a:t> ta for </a:t>
            </a:r>
            <a:r>
              <a:rPr lang="en-US" err="1">
                <a:ea typeface="Calibri"/>
                <a:cs typeface="Calibri"/>
              </a:rPr>
              <a:t>oss</a:t>
            </a:r>
            <a:r>
              <a:rPr lang="en-US">
                <a:ea typeface="Calibri"/>
                <a:cs typeface="Calibri"/>
              </a:rPr>
              <a:t> </a:t>
            </a:r>
            <a:r>
              <a:rPr lang="en-US" err="1">
                <a:ea typeface="Calibri"/>
                <a:cs typeface="Calibri"/>
              </a:rPr>
              <a:t>hvert</a:t>
            </a:r>
            <a:r>
              <a:rPr lang="en-US">
                <a:ea typeface="Calibri"/>
                <a:cs typeface="Calibri"/>
              </a:rPr>
              <a:t> </a:t>
            </a:r>
            <a:r>
              <a:rPr lang="en-US" err="1">
                <a:ea typeface="Calibri"/>
                <a:cs typeface="Calibri"/>
              </a:rPr>
              <a:t>enkelt</a:t>
            </a:r>
            <a:r>
              <a:rPr lang="en-US">
                <a:ea typeface="Calibri"/>
                <a:cs typeface="Calibri"/>
              </a:rPr>
              <a:t> </a:t>
            </a:r>
            <a:r>
              <a:rPr lang="en-US" err="1">
                <a:ea typeface="Calibri"/>
                <a:cs typeface="Calibri"/>
              </a:rPr>
              <a:t>begrep</a:t>
            </a:r>
            <a:r>
              <a:rPr lang="en-US">
                <a:ea typeface="Calibri"/>
                <a:cs typeface="Calibri"/>
              </a:rPr>
              <a:t> </a:t>
            </a:r>
            <a:r>
              <a:rPr lang="en-US" err="1">
                <a:ea typeface="Calibri"/>
                <a:cs typeface="Calibri"/>
              </a:rPr>
              <a:t>i</a:t>
            </a:r>
            <a:r>
              <a:rPr lang="en-US">
                <a:ea typeface="Calibri"/>
                <a:cs typeface="Calibri"/>
              </a:rPr>
              <a:t> </a:t>
            </a:r>
            <a:r>
              <a:rPr lang="en-US" err="1">
                <a:ea typeface="Calibri"/>
                <a:cs typeface="Calibri"/>
              </a:rPr>
              <a:t>løpet</a:t>
            </a:r>
            <a:r>
              <a:rPr lang="en-US">
                <a:ea typeface="Calibri"/>
                <a:cs typeface="Calibri"/>
              </a:rPr>
              <a:t> av </a:t>
            </a:r>
            <a:r>
              <a:rPr lang="en-US" err="1">
                <a:ea typeface="Calibri"/>
                <a:cs typeface="Calibri"/>
              </a:rPr>
              <a:t>økta</a:t>
            </a:r>
            <a:r>
              <a:rPr lang="en-US">
                <a:ea typeface="Calibri"/>
                <a:cs typeface="Calibri"/>
              </a:rPr>
              <a:t>.</a:t>
            </a:r>
            <a:br>
              <a:rPr lang="en-US">
                <a:ea typeface="Calibri"/>
                <a:cs typeface="+mn-lt"/>
              </a:rPr>
            </a:br>
            <a:r>
              <a:rPr lang="en-US" err="1"/>
              <a:t>Forskning</a:t>
            </a:r>
            <a:r>
              <a:rPr lang="en-US"/>
              <a:t> </a:t>
            </a:r>
            <a:r>
              <a:rPr lang="en-US" err="1"/>
              <a:t>på</a:t>
            </a:r>
            <a:r>
              <a:rPr lang="en-US"/>
              <a:t> </a:t>
            </a:r>
            <a:r>
              <a:rPr lang="en-US" err="1"/>
              <a:t>forebyggende</a:t>
            </a:r>
            <a:r>
              <a:rPr lang="en-US"/>
              <a:t> </a:t>
            </a:r>
            <a:r>
              <a:rPr lang="en-US" err="1"/>
              <a:t>tiltak</a:t>
            </a:r>
            <a:r>
              <a:rPr lang="en-US"/>
              <a:t> </a:t>
            </a:r>
            <a:r>
              <a:rPr lang="en-US" err="1"/>
              <a:t>viser</a:t>
            </a:r>
            <a:r>
              <a:rPr lang="en-US"/>
              <a:t> </a:t>
            </a:r>
            <a:r>
              <a:rPr lang="en-US" err="1"/>
              <a:t>noe</a:t>
            </a:r>
            <a:r>
              <a:rPr lang="en-US"/>
              <a:t> </a:t>
            </a:r>
            <a:r>
              <a:rPr lang="en-US" err="1"/>
              <a:t>veldig</a:t>
            </a:r>
            <a:r>
              <a:rPr lang="en-US"/>
              <a:t> </a:t>
            </a:r>
            <a:r>
              <a:rPr lang="en-US" err="1"/>
              <a:t>interessant</a:t>
            </a:r>
            <a:r>
              <a:rPr lang="en-US"/>
              <a:t>: </a:t>
            </a:r>
            <a:r>
              <a:rPr lang="en-US" i="1" err="1"/>
              <a:t>Tiltak</a:t>
            </a:r>
            <a:r>
              <a:rPr lang="en-US" i="1"/>
              <a:t> </a:t>
            </a:r>
            <a:r>
              <a:rPr lang="en-US" i="1" err="1"/>
              <a:t>som</a:t>
            </a:r>
            <a:r>
              <a:rPr lang="en-US" i="1"/>
              <a:t> </a:t>
            </a:r>
            <a:r>
              <a:rPr lang="en-US" i="1" err="1"/>
              <a:t>retter</a:t>
            </a:r>
            <a:r>
              <a:rPr lang="en-US" i="1"/>
              <a:t> seg mot alle </a:t>
            </a:r>
            <a:r>
              <a:rPr lang="en-US" i="1" err="1"/>
              <a:t>innenfor</a:t>
            </a:r>
            <a:r>
              <a:rPr lang="en-US" i="1"/>
              <a:t> </a:t>
            </a:r>
            <a:r>
              <a:rPr lang="en-US" i="1" err="1"/>
              <a:t>en</a:t>
            </a:r>
            <a:r>
              <a:rPr lang="en-US" i="1"/>
              <a:t> </a:t>
            </a:r>
            <a:r>
              <a:rPr lang="en-US" i="1" err="1"/>
              <a:t>befolkningsgruppe</a:t>
            </a:r>
            <a:r>
              <a:rPr lang="en-US" i="1"/>
              <a:t>, </a:t>
            </a:r>
            <a:r>
              <a:rPr lang="en-US" i="1" err="1"/>
              <a:t>som</a:t>
            </a:r>
            <a:r>
              <a:rPr lang="en-US" i="1"/>
              <a:t> for </a:t>
            </a:r>
            <a:r>
              <a:rPr lang="en-US" i="1" err="1"/>
              <a:t>eksempel</a:t>
            </a:r>
            <a:r>
              <a:rPr lang="en-US" i="1"/>
              <a:t> alle </a:t>
            </a:r>
            <a:r>
              <a:rPr lang="en-US" i="1" err="1"/>
              <a:t>skolebarn</a:t>
            </a:r>
            <a:r>
              <a:rPr lang="en-US" i="1"/>
              <a:t> </a:t>
            </a:r>
            <a:r>
              <a:rPr lang="en-US" i="1" err="1"/>
              <a:t>eller</a:t>
            </a:r>
            <a:r>
              <a:rPr lang="en-US" i="1"/>
              <a:t> alle </a:t>
            </a:r>
            <a:r>
              <a:rPr lang="en-US" i="1" err="1"/>
              <a:t>nybakte</a:t>
            </a:r>
            <a:r>
              <a:rPr lang="en-US" i="1"/>
              <a:t> </a:t>
            </a:r>
            <a:r>
              <a:rPr lang="en-US" i="1" err="1"/>
              <a:t>mødre</a:t>
            </a:r>
            <a:r>
              <a:rPr lang="en-US" i="1"/>
              <a:t>, </a:t>
            </a:r>
            <a:r>
              <a:rPr lang="en-US" i="1" err="1"/>
              <a:t>har</a:t>
            </a:r>
            <a:r>
              <a:rPr lang="en-US" i="1"/>
              <a:t> </a:t>
            </a:r>
            <a:r>
              <a:rPr lang="en-US" i="1" err="1"/>
              <a:t>langt</a:t>
            </a:r>
            <a:r>
              <a:rPr lang="en-US" i="1"/>
              <a:t> </a:t>
            </a:r>
            <a:r>
              <a:rPr lang="en-US" i="1" err="1"/>
              <a:t>bedre</a:t>
            </a:r>
            <a:r>
              <a:rPr lang="en-US" i="1"/>
              <a:t> </a:t>
            </a:r>
            <a:r>
              <a:rPr lang="en-US" i="1" err="1"/>
              <a:t>forebyggende</a:t>
            </a:r>
            <a:r>
              <a:rPr lang="en-US" i="1"/>
              <a:t> </a:t>
            </a:r>
            <a:r>
              <a:rPr lang="en-US" i="1" err="1"/>
              <a:t>effekt</a:t>
            </a:r>
            <a:r>
              <a:rPr lang="en-US" i="1"/>
              <a:t> </a:t>
            </a:r>
            <a:r>
              <a:rPr lang="en-US" i="1" err="1"/>
              <a:t>enn</a:t>
            </a:r>
            <a:r>
              <a:rPr lang="en-US" i="1"/>
              <a:t> </a:t>
            </a:r>
            <a:r>
              <a:rPr lang="en-US" i="1" err="1"/>
              <a:t>tiltak</a:t>
            </a:r>
            <a:r>
              <a:rPr lang="en-US" i="1"/>
              <a:t> </a:t>
            </a:r>
            <a:r>
              <a:rPr lang="en-US" i="1" err="1"/>
              <a:t>som</a:t>
            </a:r>
            <a:r>
              <a:rPr lang="en-US" i="1"/>
              <a:t> </a:t>
            </a:r>
            <a:r>
              <a:rPr lang="en-US" i="1" err="1"/>
              <a:t>retter</a:t>
            </a:r>
            <a:r>
              <a:rPr lang="en-US" i="1"/>
              <a:t> seg mot </a:t>
            </a:r>
            <a:r>
              <a:rPr lang="en-US" i="1" err="1"/>
              <a:t>grupper</a:t>
            </a:r>
            <a:r>
              <a:rPr lang="en-US" i="1"/>
              <a:t> med </a:t>
            </a:r>
            <a:r>
              <a:rPr lang="en-US" i="1" err="1"/>
              <a:t>høy</a:t>
            </a:r>
            <a:r>
              <a:rPr lang="en-US" i="1"/>
              <a:t> </a:t>
            </a:r>
            <a:r>
              <a:rPr lang="en-US" i="1" err="1"/>
              <a:t>risiko</a:t>
            </a:r>
            <a:r>
              <a:rPr lang="en-US" i="1"/>
              <a:t>. </a:t>
            </a:r>
            <a:r>
              <a:rPr lang="en-US" i="0"/>
              <a:t>I </a:t>
            </a:r>
            <a:r>
              <a:rPr lang="en-US" i="0" err="1"/>
              <a:t>skolen</a:t>
            </a:r>
            <a:r>
              <a:rPr lang="en-US" i="0"/>
              <a:t> </a:t>
            </a:r>
            <a:r>
              <a:rPr lang="en-US" i="0" err="1"/>
              <a:t>har</a:t>
            </a:r>
            <a:r>
              <a:rPr lang="en-US" i="0"/>
              <a:t> vi </a:t>
            </a:r>
            <a:r>
              <a:rPr lang="en-US" i="0" err="1"/>
              <a:t>en</a:t>
            </a:r>
            <a:r>
              <a:rPr lang="en-US" i="0"/>
              <a:t> </a:t>
            </a:r>
            <a:r>
              <a:rPr lang="en-US" i="0" err="1"/>
              <a:t>tradisjon</a:t>
            </a:r>
            <a:r>
              <a:rPr lang="en-US" i="0"/>
              <a:t> for å </a:t>
            </a:r>
            <a:r>
              <a:rPr lang="en-US" i="0" err="1"/>
              <a:t>sette</a:t>
            </a:r>
            <a:r>
              <a:rPr lang="en-US" i="0"/>
              <a:t> inn </a:t>
            </a:r>
            <a:r>
              <a:rPr lang="en-US" i="0" err="1"/>
              <a:t>tiltak</a:t>
            </a:r>
            <a:r>
              <a:rPr lang="en-US" i="0"/>
              <a:t> for </a:t>
            </a:r>
            <a:r>
              <a:rPr lang="en-US" i="0" err="1"/>
              <a:t>enkeltelever</a:t>
            </a:r>
            <a:r>
              <a:rPr lang="en-US" i="0"/>
              <a:t> </a:t>
            </a:r>
            <a:r>
              <a:rPr lang="en-US" i="0" err="1"/>
              <a:t>eller</a:t>
            </a:r>
            <a:r>
              <a:rPr lang="en-US" i="0"/>
              <a:t> </a:t>
            </a:r>
            <a:r>
              <a:rPr lang="en-US" i="0" err="1"/>
              <a:t>små</a:t>
            </a:r>
            <a:r>
              <a:rPr lang="en-US" i="0"/>
              <a:t> </a:t>
            </a:r>
            <a:r>
              <a:rPr lang="en-US" i="0" err="1"/>
              <a:t>grupper</a:t>
            </a:r>
            <a:r>
              <a:rPr lang="en-US" i="0"/>
              <a:t> av </a:t>
            </a:r>
            <a:r>
              <a:rPr lang="en-US" i="0" err="1"/>
              <a:t>elever</a:t>
            </a:r>
            <a:r>
              <a:rPr lang="en-US" i="0"/>
              <a:t>. Det vi </a:t>
            </a:r>
            <a:r>
              <a:rPr lang="en-US" i="0" err="1"/>
              <a:t>bør</a:t>
            </a:r>
            <a:r>
              <a:rPr lang="en-US" i="0"/>
              <a:t> </a:t>
            </a:r>
            <a:r>
              <a:rPr lang="en-US" i="0" err="1"/>
              <a:t>spørre</a:t>
            </a:r>
            <a:r>
              <a:rPr lang="en-US" i="0"/>
              <a:t> </a:t>
            </a:r>
            <a:r>
              <a:rPr lang="en-US" i="0" err="1"/>
              <a:t>oss</a:t>
            </a:r>
            <a:r>
              <a:rPr lang="en-US" i="0"/>
              <a:t> er; </a:t>
            </a:r>
            <a:r>
              <a:rPr lang="en-US" i="0" err="1"/>
              <a:t>kan</a:t>
            </a:r>
            <a:r>
              <a:rPr lang="en-US" i="0"/>
              <a:t> </a:t>
            </a:r>
            <a:r>
              <a:rPr lang="en-US" i="0" err="1"/>
              <a:t>disse</a:t>
            </a:r>
            <a:r>
              <a:rPr lang="en-US" i="0"/>
              <a:t> </a:t>
            </a:r>
            <a:r>
              <a:rPr lang="en-US" i="0" err="1"/>
              <a:t>tiltakene</a:t>
            </a:r>
            <a:r>
              <a:rPr lang="en-US" i="0"/>
              <a:t> </a:t>
            </a:r>
            <a:r>
              <a:rPr lang="en-US" i="0" err="1"/>
              <a:t>være</a:t>
            </a:r>
            <a:r>
              <a:rPr lang="en-US" i="0"/>
              <a:t> </a:t>
            </a:r>
            <a:r>
              <a:rPr lang="en-US" i="0" err="1"/>
              <a:t>til</a:t>
            </a:r>
            <a:r>
              <a:rPr lang="en-US" i="0"/>
              <a:t> </a:t>
            </a:r>
            <a:r>
              <a:rPr lang="en-US" i="0" err="1">
                <a:ea typeface="Calibri"/>
                <a:cs typeface="Calibri"/>
              </a:rPr>
              <a:t>nytte</a:t>
            </a:r>
            <a:r>
              <a:rPr lang="en-US" i="0">
                <a:ea typeface="Calibri"/>
                <a:cs typeface="Calibri"/>
              </a:rPr>
              <a:t> </a:t>
            </a:r>
            <a:r>
              <a:rPr lang="en-US" i="0" err="1">
                <a:ea typeface="Calibri"/>
                <a:cs typeface="Calibri"/>
              </a:rPr>
              <a:t>og</a:t>
            </a:r>
            <a:r>
              <a:rPr lang="en-US" i="0">
                <a:ea typeface="Calibri"/>
                <a:cs typeface="Calibri"/>
              </a:rPr>
              <a:t> glede for alle? </a:t>
            </a:r>
            <a:r>
              <a:rPr lang="en-US" i="0" err="1">
                <a:ea typeface="Calibri"/>
                <a:cs typeface="Calibri"/>
              </a:rPr>
              <a:t>Eksempelvis</a:t>
            </a:r>
            <a:r>
              <a:rPr lang="en-US" i="0">
                <a:ea typeface="Calibri"/>
                <a:cs typeface="Calibri"/>
              </a:rPr>
              <a:t>; er det bare </a:t>
            </a:r>
            <a:r>
              <a:rPr lang="en-US" i="0"/>
              <a:t>eleven med </a:t>
            </a:r>
            <a:r>
              <a:rPr lang="en-US" i="0" err="1">
                <a:ea typeface="Calibri"/>
                <a:cs typeface="Calibri"/>
              </a:rPr>
              <a:t>autisme</a:t>
            </a:r>
            <a:r>
              <a:rPr lang="en-US" i="0">
                <a:ea typeface="Calibri"/>
                <a:cs typeface="Calibri"/>
              </a:rPr>
              <a:t> </a:t>
            </a:r>
            <a:r>
              <a:rPr lang="en-US" i="0" err="1">
                <a:ea typeface="Calibri"/>
                <a:cs typeface="Calibri"/>
              </a:rPr>
              <a:t>som</a:t>
            </a:r>
            <a:r>
              <a:rPr lang="en-US" i="0">
                <a:ea typeface="Calibri"/>
                <a:cs typeface="Calibri"/>
              </a:rPr>
              <a:t> </a:t>
            </a:r>
            <a:r>
              <a:rPr lang="en-US" err="1">
                <a:ea typeface="Calibri"/>
                <a:cs typeface="Calibri"/>
              </a:rPr>
              <a:t>kan</a:t>
            </a:r>
            <a:r>
              <a:rPr lang="en-US">
                <a:ea typeface="Calibri"/>
                <a:cs typeface="Calibri"/>
              </a:rPr>
              <a:t> ha </a:t>
            </a:r>
            <a:r>
              <a:rPr lang="en-US" err="1">
                <a:ea typeface="Calibri"/>
                <a:cs typeface="Calibri"/>
              </a:rPr>
              <a:t>positivt</a:t>
            </a:r>
            <a:r>
              <a:rPr lang="en-US">
                <a:ea typeface="Calibri"/>
                <a:cs typeface="Calibri"/>
              </a:rPr>
              <a:t> </a:t>
            </a:r>
            <a:r>
              <a:rPr lang="en-US" err="1">
                <a:ea typeface="Calibri"/>
                <a:cs typeface="Calibri"/>
              </a:rPr>
              <a:t>utbytte</a:t>
            </a:r>
            <a:r>
              <a:rPr lang="en-US">
                <a:ea typeface="Calibri"/>
                <a:cs typeface="Calibri"/>
              </a:rPr>
              <a:t> av </a:t>
            </a:r>
            <a:r>
              <a:rPr lang="en-US" err="1">
                <a:ea typeface="Calibri"/>
                <a:cs typeface="Calibri"/>
              </a:rPr>
              <a:t>dagsplan</a:t>
            </a:r>
            <a:r>
              <a:rPr lang="en-US">
                <a:ea typeface="Calibri"/>
                <a:cs typeface="Calibri"/>
              </a:rPr>
              <a:t>? Eller er det </a:t>
            </a:r>
            <a:r>
              <a:rPr lang="en-US" err="1">
                <a:ea typeface="Calibri"/>
                <a:cs typeface="Calibri"/>
              </a:rPr>
              <a:t>kun</a:t>
            </a:r>
            <a:r>
              <a:rPr lang="en-US">
                <a:ea typeface="Calibri"/>
                <a:cs typeface="Calibri"/>
              </a:rPr>
              <a:t> eleven med ADHD </a:t>
            </a:r>
            <a:r>
              <a:rPr lang="en-US" err="1">
                <a:ea typeface="Calibri"/>
                <a:cs typeface="Calibri"/>
              </a:rPr>
              <a:t>som</a:t>
            </a:r>
            <a:r>
              <a:rPr lang="en-US">
                <a:ea typeface="Calibri"/>
                <a:cs typeface="Calibri"/>
              </a:rPr>
              <a:t> </a:t>
            </a:r>
            <a:r>
              <a:rPr lang="en-US" err="1">
                <a:ea typeface="Calibri"/>
                <a:cs typeface="Calibri"/>
              </a:rPr>
              <a:t>skal</a:t>
            </a:r>
            <a:r>
              <a:rPr lang="en-US">
                <a:ea typeface="Calibri"/>
                <a:cs typeface="Calibri"/>
              </a:rPr>
              <a:t> ha </a:t>
            </a:r>
            <a:r>
              <a:rPr lang="en-US" err="1">
                <a:ea typeface="Calibri"/>
                <a:cs typeface="Calibri"/>
              </a:rPr>
              <a:t>fysiske</a:t>
            </a:r>
            <a:r>
              <a:rPr lang="en-US">
                <a:ea typeface="Calibri"/>
                <a:cs typeface="Calibri"/>
              </a:rPr>
              <a:t> </a:t>
            </a:r>
            <a:r>
              <a:rPr lang="en-US" err="1">
                <a:ea typeface="Calibri"/>
                <a:cs typeface="Calibri"/>
              </a:rPr>
              <a:t>avbrekk</a:t>
            </a:r>
            <a:r>
              <a:rPr lang="en-US">
                <a:ea typeface="Calibri"/>
                <a:cs typeface="Calibri"/>
              </a:rPr>
              <a:t> </a:t>
            </a:r>
            <a:r>
              <a:rPr lang="en-US" err="1">
                <a:ea typeface="Calibri"/>
                <a:cs typeface="Calibri"/>
              </a:rPr>
              <a:t>fra</a:t>
            </a:r>
            <a:r>
              <a:rPr lang="en-US">
                <a:ea typeface="Calibri"/>
                <a:cs typeface="Calibri"/>
              </a:rPr>
              <a:t> </a:t>
            </a:r>
            <a:r>
              <a:rPr lang="en-US" err="1">
                <a:ea typeface="Calibri"/>
                <a:cs typeface="Calibri"/>
              </a:rPr>
              <a:t>undervisningen</a:t>
            </a:r>
            <a:r>
              <a:rPr lang="en-US">
                <a:ea typeface="Calibri"/>
                <a:cs typeface="Calibri"/>
              </a:rPr>
              <a:t>?  I </a:t>
            </a:r>
            <a:r>
              <a:rPr lang="en-US" err="1">
                <a:ea typeface="Calibri"/>
                <a:cs typeface="Calibri"/>
              </a:rPr>
              <a:t>arbeidet</a:t>
            </a:r>
            <a:r>
              <a:rPr lang="en-US">
                <a:ea typeface="Calibri"/>
                <a:cs typeface="Calibri"/>
              </a:rPr>
              <a:t> </a:t>
            </a:r>
            <a:r>
              <a:rPr lang="en-US" err="1">
                <a:ea typeface="Calibri"/>
                <a:cs typeface="Calibri"/>
              </a:rPr>
              <a:t>i</a:t>
            </a:r>
            <a:r>
              <a:rPr lang="en-US">
                <a:ea typeface="Calibri"/>
                <a:cs typeface="Calibri"/>
              </a:rPr>
              <a:t> </a:t>
            </a:r>
            <a:r>
              <a:rPr lang="en-US" err="1">
                <a:ea typeface="Calibri"/>
                <a:cs typeface="Calibri"/>
              </a:rPr>
              <a:t>dag</a:t>
            </a:r>
            <a:r>
              <a:rPr lang="en-US">
                <a:ea typeface="Calibri"/>
                <a:cs typeface="Calibri"/>
              </a:rPr>
              <a:t> </a:t>
            </a:r>
            <a:r>
              <a:rPr lang="en-US" err="1">
                <a:ea typeface="Calibri"/>
                <a:cs typeface="Calibri"/>
              </a:rPr>
              <a:t>ønsker</a:t>
            </a:r>
            <a:r>
              <a:rPr lang="en-US">
                <a:ea typeface="Calibri"/>
                <a:cs typeface="Calibri"/>
              </a:rPr>
              <a:t> vi at </a:t>
            </a:r>
            <a:r>
              <a:rPr lang="en-US" err="1">
                <a:ea typeface="Calibri"/>
                <a:cs typeface="Calibri"/>
              </a:rPr>
              <a:t>dere</a:t>
            </a:r>
            <a:r>
              <a:rPr lang="en-US">
                <a:ea typeface="Calibri"/>
                <a:cs typeface="Calibri"/>
              </a:rPr>
              <a:t> </a:t>
            </a:r>
            <a:r>
              <a:rPr lang="en-US" err="1">
                <a:ea typeface="Calibri"/>
                <a:cs typeface="Calibri"/>
              </a:rPr>
              <a:t>skal</a:t>
            </a:r>
            <a:r>
              <a:rPr lang="en-US">
                <a:ea typeface="Calibri"/>
                <a:cs typeface="Calibri"/>
              </a:rPr>
              <a:t> </a:t>
            </a:r>
            <a:r>
              <a:rPr lang="en-US" err="1">
                <a:ea typeface="Calibri"/>
                <a:cs typeface="Calibri"/>
              </a:rPr>
              <a:t>tenke</a:t>
            </a:r>
            <a:r>
              <a:rPr lang="en-US">
                <a:ea typeface="Calibri"/>
                <a:cs typeface="Calibri"/>
              </a:rPr>
              <a:t> </a:t>
            </a:r>
            <a:r>
              <a:rPr lang="en-US" err="1">
                <a:ea typeface="Calibri"/>
                <a:cs typeface="Calibri"/>
              </a:rPr>
              <a:t>universelle</a:t>
            </a:r>
            <a:r>
              <a:rPr lang="en-US">
                <a:ea typeface="Calibri"/>
                <a:cs typeface="Calibri"/>
              </a:rPr>
              <a:t> </a:t>
            </a:r>
            <a:r>
              <a:rPr lang="en-US" err="1">
                <a:ea typeface="Calibri"/>
                <a:cs typeface="Calibri"/>
              </a:rPr>
              <a:t>tiltak</a:t>
            </a:r>
            <a:r>
              <a:rPr lang="en-US">
                <a:ea typeface="Calibri"/>
                <a:cs typeface="Calibri"/>
              </a:rPr>
              <a:t> </a:t>
            </a:r>
            <a:r>
              <a:rPr lang="en-US" err="1">
                <a:ea typeface="Calibri"/>
                <a:cs typeface="Calibri"/>
              </a:rPr>
              <a:t>som</a:t>
            </a:r>
            <a:r>
              <a:rPr lang="en-US">
                <a:ea typeface="Calibri"/>
                <a:cs typeface="Calibri"/>
              </a:rPr>
              <a:t> er </a:t>
            </a:r>
            <a:r>
              <a:rPr lang="en-US" err="1">
                <a:ea typeface="Calibri"/>
                <a:cs typeface="Calibri"/>
              </a:rPr>
              <a:t>til</a:t>
            </a:r>
            <a:r>
              <a:rPr lang="en-US">
                <a:ea typeface="Calibri"/>
                <a:cs typeface="Calibri"/>
              </a:rPr>
              <a:t> </a:t>
            </a:r>
            <a:r>
              <a:rPr lang="en-US" err="1">
                <a:ea typeface="Calibri"/>
                <a:cs typeface="Calibri"/>
              </a:rPr>
              <a:t>nytte</a:t>
            </a:r>
            <a:r>
              <a:rPr lang="en-US">
                <a:ea typeface="Calibri"/>
                <a:cs typeface="Calibri"/>
              </a:rPr>
              <a:t> </a:t>
            </a:r>
            <a:r>
              <a:rPr lang="en-US" err="1">
                <a:ea typeface="Calibri"/>
                <a:cs typeface="Calibri"/>
              </a:rPr>
              <a:t>og</a:t>
            </a:r>
            <a:r>
              <a:rPr lang="en-US">
                <a:ea typeface="Calibri"/>
                <a:cs typeface="Calibri"/>
              </a:rPr>
              <a:t> glede for </a:t>
            </a:r>
            <a:r>
              <a:rPr lang="en-US" err="1">
                <a:ea typeface="Calibri"/>
                <a:cs typeface="Calibri"/>
              </a:rPr>
              <a:t>både</a:t>
            </a:r>
            <a:r>
              <a:rPr lang="en-US">
                <a:ea typeface="Calibri"/>
                <a:cs typeface="Calibri"/>
              </a:rPr>
              <a:t> </a:t>
            </a:r>
            <a:r>
              <a:rPr lang="en-US" err="1">
                <a:ea typeface="Calibri"/>
                <a:cs typeface="Calibri"/>
              </a:rPr>
              <a:t>elever</a:t>
            </a:r>
            <a:r>
              <a:rPr lang="en-US">
                <a:ea typeface="Calibri"/>
                <a:cs typeface="Calibri"/>
              </a:rPr>
              <a:t> med </a:t>
            </a:r>
            <a:r>
              <a:rPr lang="en-US" err="1">
                <a:ea typeface="Calibri"/>
                <a:cs typeface="Calibri"/>
              </a:rPr>
              <a:t>særskilte</a:t>
            </a:r>
            <a:r>
              <a:rPr lang="en-US">
                <a:ea typeface="Calibri"/>
                <a:cs typeface="Calibri"/>
              </a:rPr>
              <a:t> </a:t>
            </a:r>
            <a:r>
              <a:rPr lang="en-US" err="1">
                <a:ea typeface="Calibri"/>
                <a:cs typeface="Calibri"/>
              </a:rPr>
              <a:t>behov</a:t>
            </a:r>
            <a:r>
              <a:rPr lang="en-US">
                <a:ea typeface="Calibri"/>
                <a:cs typeface="Calibri"/>
              </a:rPr>
              <a:t> </a:t>
            </a:r>
            <a:r>
              <a:rPr lang="en-US" err="1">
                <a:ea typeface="Calibri"/>
                <a:cs typeface="Calibri"/>
              </a:rPr>
              <a:t>og</a:t>
            </a:r>
            <a:r>
              <a:rPr lang="en-US">
                <a:ea typeface="Calibri"/>
                <a:cs typeface="Calibri"/>
              </a:rPr>
              <a:t> hele det store </a:t>
            </a:r>
            <a:r>
              <a:rPr lang="en-US" err="1">
                <a:ea typeface="Calibri"/>
                <a:cs typeface="Calibri"/>
              </a:rPr>
              <a:t>fellesskapet</a:t>
            </a:r>
            <a:r>
              <a:rPr lang="en-US">
                <a:ea typeface="Calibri"/>
                <a:cs typeface="Calibri"/>
              </a:rPr>
              <a:t>. Med </a:t>
            </a:r>
            <a:r>
              <a:rPr lang="en-US" err="1">
                <a:ea typeface="Calibri"/>
                <a:cs typeface="Calibri"/>
              </a:rPr>
              <a:t>andre</a:t>
            </a:r>
            <a:r>
              <a:rPr lang="en-US">
                <a:ea typeface="Calibri"/>
                <a:cs typeface="Calibri"/>
              </a:rPr>
              <a:t> </a:t>
            </a:r>
            <a:r>
              <a:rPr lang="en-US" err="1">
                <a:ea typeface="Calibri"/>
                <a:cs typeface="Calibri"/>
              </a:rPr>
              <a:t>ord</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praksis</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rommer</a:t>
            </a:r>
            <a:r>
              <a:rPr lang="en-US">
                <a:ea typeface="Calibri"/>
                <a:cs typeface="Calibri"/>
              </a:rPr>
              <a:t> alle.</a:t>
            </a:r>
            <a:endParaRPr lang="en-US" i="0">
              <a:ea typeface="Calibri"/>
              <a:cs typeface="Calibri"/>
            </a:endParaRPr>
          </a:p>
        </p:txBody>
      </p:sp>
      <p:sp>
        <p:nvSpPr>
          <p:cNvPr id="4" name="Plassholder for lysbildenummer 3"/>
          <p:cNvSpPr>
            <a:spLocks noGrp="1"/>
          </p:cNvSpPr>
          <p:nvPr>
            <p:ph type="sldNum" sz="quarter" idx="5"/>
          </p:nvPr>
        </p:nvSpPr>
        <p:spPr/>
        <p:txBody>
          <a:bodyPr/>
          <a:lstStyle/>
          <a:p>
            <a:fld id="{A2C9DFD6-0B1F-4F00-BCD8-061BCF8F699D}" type="slidenum">
              <a:rPr lang="nb-NO" smtClean="0"/>
              <a:t>5</a:t>
            </a:fld>
            <a:endParaRPr lang="nb-NO"/>
          </a:p>
        </p:txBody>
      </p:sp>
    </p:spTree>
    <p:extLst>
      <p:ext uri="{BB962C8B-B14F-4D97-AF65-F5344CB8AC3E}">
        <p14:creationId xmlns:p14="http://schemas.microsoft.com/office/powerpoint/2010/main" val="2207758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err="1">
                <a:ea typeface="Calibri"/>
                <a:cs typeface="Calibri"/>
              </a:rPr>
              <a:t>Informasjon</a:t>
            </a:r>
            <a:r>
              <a:rPr lang="en-US" b="1">
                <a:ea typeface="Calibri"/>
                <a:cs typeface="Calibri"/>
              </a:rPr>
              <a:t> </a:t>
            </a:r>
            <a:r>
              <a:rPr lang="en-US" b="1" err="1">
                <a:ea typeface="Calibri"/>
                <a:cs typeface="Calibri"/>
              </a:rPr>
              <a:t>til</a:t>
            </a:r>
            <a:r>
              <a:rPr lang="en-US" b="1">
                <a:ea typeface="Calibri"/>
                <a:cs typeface="Calibri"/>
              </a:rPr>
              <a:t> </a:t>
            </a:r>
            <a:r>
              <a:rPr lang="en-US" b="1" err="1">
                <a:ea typeface="Calibri"/>
                <a:cs typeface="Calibri"/>
              </a:rPr>
              <a:t>kursholder</a:t>
            </a:r>
            <a:r>
              <a:rPr lang="en-US" b="1">
                <a:ea typeface="Calibri"/>
                <a:cs typeface="Calibri"/>
              </a:rPr>
              <a:t>:</a:t>
            </a:r>
            <a:br>
              <a:rPr lang="en-US" b="1">
                <a:ea typeface="Calibri"/>
                <a:cs typeface="Calibri"/>
              </a:rPr>
            </a:br>
            <a:r>
              <a:rPr lang="en-US" b="0">
                <a:ea typeface="Calibri"/>
                <a:cs typeface="Calibri"/>
              </a:rPr>
              <a:t>Vi </a:t>
            </a:r>
            <a:r>
              <a:rPr lang="en-US" b="0" err="1">
                <a:ea typeface="Calibri"/>
                <a:cs typeface="Calibri"/>
              </a:rPr>
              <a:t>anbefaler</a:t>
            </a:r>
            <a:r>
              <a:rPr lang="en-US" b="0">
                <a:ea typeface="Calibri"/>
                <a:cs typeface="Calibri"/>
              </a:rPr>
              <a:t> at </a:t>
            </a:r>
            <a:r>
              <a:rPr lang="en-US" b="0" err="1">
                <a:ea typeface="Calibri"/>
                <a:cs typeface="Calibri"/>
              </a:rPr>
              <a:t>dere</a:t>
            </a:r>
            <a:r>
              <a:rPr lang="en-US" b="0">
                <a:ea typeface="Calibri"/>
                <a:cs typeface="Calibri"/>
              </a:rPr>
              <a:t> </a:t>
            </a:r>
            <a:r>
              <a:rPr lang="en-US" b="0" err="1">
                <a:ea typeface="Calibri"/>
                <a:cs typeface="Calibri"/>
              </a:rPr>
              <a:t>gjennomfører</a:t>
            </a:r>
            <a:r>
              <a:rPr lang="en-US" b="0">
                <a:ea typeface="Calibri"/>
                <a:cs typeface="Calibri"/>
              </a:rPr>
              <a:t> </a:t>
            </a:r>
            <a:r>
              <a:rPr lang="en-US" b="0" err="1">
                <a:ea typeface="Calibri"/>
                <a:cs typeface="Calibri"/>
              </a:rPr>
              <a:t>dette</a:t>
            </a:r>
            <a:r>
              <a:rPr lang="en-US" b="0">
                <a:ea typeface="Calibri"/>
                <a:cs typeface="Calibri"/>
              </a:rPr>
              <a:t> </a:t>
            </a:r>
            <a:r>
              <a:rPr lang="en-US" b="0" err="1">
                <a:ea typeface="Calibri"/>
                <a:cs typeface="Calibri"/>
              </a:rPr>
              <a:t>som</a:t>
            </a:r>
            <a:r>
              <a:rPr lang="en-US" b="0">
                <a:ea typeface="Calibri"/>
                <a:cs typeface="Calibri"/>
              </a:rPr>
              <a:t> </a:t>
            </a:r>
            <a:r>
              <a:rPr lang="en-US" b="0" err="1">
                <a:ea typeface="Calibri"/>
                <a:cs typeface="Calibri"/>
              </a:rPr>
              <a:t>en</a:t>
            </a:r>
            <a:r>
              <a:rPr lang="en-US" b="0">
                <a:ea typeface="Calibri"/>
                <a:cs typeface="Calibri"/>
              </a:rPr>
              <a:t> </a:t>
            </a:r>
            <a:r>
              <a:rPr lang="en-US" b="0" err="1">
                <a:ea typeface="Calibri"/>
                <a:cs typeface="Calibri"/>
              </a:rPr>
              <a:t>aktivitet</a:t>
            </a:r>
            <a:r>
              <a:rPr lang="en-US" b="0">
                <a:ea typeface="Calibri"/>
                <a:cs typeface="Calibri"/>
              </a:rPr>
              <a:t> for å </a:t>
            </a:r>
            <a:r>
              <a:rPr lang="en-US" b="0" err="1">
                <a:ea typeface="Calibri"/>
                <a:cs typeface="Calibri"/>
              </a:rPr>
              <a:t>sette</a:t>
            </a:r>
            <a:r>
              <a:rPr lang="en-US" b="0">
                <a:ea typeface="Calibri"/>
                <a:cs typeface="Calibri"/>
              </a:rPr>
              <a:t> </a:t>
            </a:r>
            <a:r>
              <a:rPr lang="en-US" b="0" err="1">
                <a:ea typeface="Calibri"/>
                <a:cs typeface="Calibri"/>
              </a:rPr>
              <a:t>i</a:t>
            </a:r>
            <a:r>
              <a:rPr lang="en-US" b="0">
                <a:ea typeface="Calibri"/>
                <a:cs typeface="Calibri"/>
              </a:rPr>
              <a:t> gang </a:t>
            </a:r>
            <a:r>
              <a:rPr lang="en-US" b="0" err="1">
                <a:ea typeface="Calibri"/>
                <a:cs typeface="Calibri"/>
              </a:rPr>
              <a:t>refleksjon</a:t>
            </a:r>
            <a:r>
              <a:rPr lang="en-US" b="0">
                <a:ea typeface="Calibri"/>
                <a:cs typeface="Calibri"/>
              </a:rPr>
              <a:t>. Les </a:t>
            </a:r>
            <a:r>
              <a:rPr lang="en-US" b="0" err="1">
                <a:ea typeface="Calibri"/>
                <a:cs typeface="Calibri"/>
              </a:rPr>
              <a:t>en</a:t>
            </a:r>
            <a:r>
              <a:rPr lang="en-US" b="0">
                <a:ea typeface="Calibri"/>
                <a:cs typeface="Calibri"/>
              </a:rPr>
              <a:t> </a:t>
            </a:r>
            <a:r>
              <a:rPr lang="en-US" b="0" err="1">
                <a:ea typeface="Calibri"/>
                <a:cs typeface="Calibri"/>
              </a:rPr>
              <a:t>og</a:t>
            </a:r>
            <a:r>
              <a:rPr lang="en-US" b="0">
                <a:ea typeface="Calibri"/>
                <a:cs typeface="Calibri"/>
              </a:rPr>
              <a:t> </a:t>
            </a:r>
            <a:r>
              <a:rPr lang="en-US" b="0" err="1">
                <a:ea typeface="Calibri"/>
                <a:cs typeface="Calibri"/>
              </a:rPr>
              <a:t>en</a:t>
            </a:r>
            <a:r>
              <a:rPr lang="en-US" b="0">
                <a:ea typeface="Calibri"/>
                <a:cs typeface="Calibri"/>
              </a:rPr>
              <a:t> </a:t>
            </a:r>
            <a:r>
              <a:rPr lang="en-US" b="0" err="1">
                <a:ea typeface="Calibri"/>
                <a:cs typeface="Calibri"/>
              </a:rPr>
              <a:t>påstand</a:t>
            </a:r>
            <a:r>
              <a:rPr lang="en-US" b="0">
                <a:ea typeface="Calibri"/>
                <a:cs typeface="Calibri"/>
              </a:rPr>
              <a:t> </a:t>
            </a:r>
            <a:r>
              <a:rPr lang="en-US" b="0" err="1">
                <a:ea typeface="Calibri"/>
                <a:cs typeface="Calibri"/>
              </a:rPr>
              <a:t>hvor</a:t>
            </a:r>
            <a:r>
              <a:rPr lang="en-US" b="0">
                <a:ea typeface="Calibri"/>
                <a:cs typeface="Calibri"/>
              </a:rPr>
              <a:t> de </a:t>
            </a:r>
            <a:r>
              <a:rPr lang="en-US" b="0" err="1">
                <a:ea typeface="Calibri"/>
                <a:cs typeface="Calibri"/>
              </a:rPr>
              <a:t>ansatte</a:t>
            </a:r>
            <a:r>
              <a:rPr lang="en-US" b="0">
                <a:ea typeface="Calibri"/>
                <a:cs typeface="Calibri"/>
              </a:rPr>
              <a:t> </a:t>
            </a:r>
            <a:r>
              <a:rPr lang="en-US" b="0" err="1">
                <a:ea typeface="Calibri"/>
                <a:cs typeface="Calibri"/>
              </a:rPr>
              <a:t>skal</a:t>
            </a:r>
            <a:r>
              <a:rPr lang="en-US" b="0">
                <a:ea typeface="Calibri"/>
                <a:cs typeface="Calibri"/>
              </a:rPr>
              <a:t> ta stilling </a:t>
            </a:r>
            <a:r>
              <a:rPr lang="en-US" b="0" err="1">
                <a:ea typeface="Calibri"/>
                <a:cs typeface="Calibri"/>
              </a:rPr>
              <a:t>til</a:t>
            </a:r>
            <a:r>
              <a:rPr lang="en-US" b="0">
                <a:ea typeface="Calibri"/>
                <a:cs typeface="Calibri"/>
              </a:rPr>
              <a:t> om de er </a:t>
            </a:r>
            <a:r>
              <a:rPr lang="en-US" b="0" err="1">
                <a:ea typeface="Calibri"/>
                <a:cs typeface="Calibri"/>
              </a:rPr>
              <a:t>enig</a:t>
            </a:r>
            <a:r>
              <a:rPr lang="en-US" b="0">
                <a:ea typeface="Calibri"/>
                <a:cs typeface="Calibri"/>
              </a:rPr>
              <a:t> </a:t>
            </a:r>
            <a:r>
              <a:rPr lang="en-US" b="0" err="1">
                <a:ea typeface="Calibri"/>
                <a:cs typeface="Calibri"/>
              </a:rPr>
              <a:t>eller</a:t>
            </a:r>
            <a:r>
              <a:rPr lang="en-US" b="0">
                <a:ea typeface="Calibri"/>
                <a:cs typeface="Calibri"/>
              </a:rPr>
              <a:t> </a:t>
            </a:r>
            <a:r>
              <a:rPr lang="en-US" b="0" err="1">
                <a:ea typeface="Calibri"/>
                <a:cs typeface="Calibri"/>
              </a:rPr>
              <a:t>uenig</a:t>
            </a:r>
            <a:r>
              <a:rPr lang="en-US" b="0">
                <a:ea typeface="Calibri"/>
                <a:cs typeface="Calibri"/>
              </a:rPr>
              <a:t>. Er man </a:t>
            </a:r>
            <a:r>
              <a:rPr lang="en-US" b="0" err="1">
                <a:ea typeface="Calibri"/>
                <a:cs typeface="Calibri"/>
              </a:rPr>
              <a:t>enig</a:t>
            </a:r>
            <a:r>
              <a:rPr lang="en-US" b="0">
                <a:ea typeface="Calibri"/>
                <a:cs typeface="Calibri"/>
              </a:rPr>
              <a:t> </a:t>
            </a:r>
            <a:r>
              <a:rPr lang="en-US" b="0" err="1">
                <a:ea typeface="Calibri"/>
                <a:cs typeface="Calibri"/>
              </a:rPr>
              <a:t>skal</a:t>
            </a:r>
            <a:r>
              <a:rPr lang="en-US" b="0">
                <a:ea typeface="Calibri"/>
                <a:cs typeface="Calibri"/>
              </a:rPr>
              <a:t> man </a:t>
            </a:r>
            <a:r>
              <a:rPr lang="en-US" b="0" err="1">
                <a:ea typeface="Calibri"/>
                <a:cs typeface="Calibri"/>
              </a:rPr>
              <a:t>reise</a:t>
            </a:r>
            <a:r>
              <a:rPr lang="en-US" b="0">
                <a:ea typeface="Calibri"/>
                <a:cs typeface="Calibri"/>
              </a:rPr>
              <a:t> seg </a:t>
            </a:r>
            <a:r>
              <a:rPr lang="en-US" b="0" err="1">
                <a:ea typeface="Calibri"/>
                <a:cs typeface="Calibri"/>
              </a:rPr>
              <a:t>opp</a:t>
            </a:r>
            <a:r>
              <a:rPr lang="en-US" b="0">
                <a:ea typeface="Calibri"/>
                <a:cs typeface="Calibri"/>
              </a:rPr>
              <a:t> </a:t>
            </a:r>
            <a:r>
              <a:rPr lang="en-US" b="0" err="1">
                <a:ea typeface="Calibri"/>
                <a:cs typeface="Calibri"/>
              </a:rPr>
              <a:t>og</a:t>
            </a:r>
            <a:r>
              <a:rPr lang="en-US" b="0">
                <a:ea typeface="Calibri"/>
                <a:cs typeface="Calibri"/>
              </a:rPr>
              <a:t> er man </a:t>
            </a:r>
            <a:r>
              <a:rPr lang="en-US" b="0" err="1">
                <a:ea typeface="Calibri"/>
                <a:cs typeface="Calibri"/>
              </a:rPr>
              <a:t>uenig</a:t>
            </a:r>
            <a:r>
              <a:rPr lang="en-US" b="0">
                <a:ea typeface="Calibri"/>
                <a:cs typeface="Calibri"/>
              </a:rPr>
              <a:t> </a:t>
            </a:r>
            <a:r>
              <a:rPr lang="en-US" b="0" err="1">
                <a:ea typeface="Calibri"/>
                <a:cs typeface="Calibri"/>
              </a:rPr>
              <a:t>blir</a:t>
            </a:r>
            <a:r>
              <a:rPr lang="en-US" b="0">
                <a:ea typeface="Calibri"/>
                <a:cs typeface="Calibri"/>
              </a:rPr>
              <a:t> man </a:t>
            </a:r>
            <a:r>
              <a:rPr lang="en-US" b="0" err="1">
                <a:ea typeface="Calibri"/>
                <a:cs typeface="Calibri"/>
              </a:rPr>
              <a:t>sittende</a:t>
            </a:r>
            <a:r>
              <a:rPr lang="en-US" b="0">
                <a:ea typeface="Calibri"/>
                <a:cs typeface="Calibri"/>
              </a:rPr>
              <a:t>.</a:t>
            </a:r>
            <a:br>
              <a:rPr lang="en-US" b="0">
                <a:ea typeface="Calibri"/>
                <a:cs typeface="Calibri"/>
              </a:rPr>
            </a:br>
            <a:r>
              <a:rPr lang="en-US" b="0" err="1">
                <a:ea typeface="Calibri"/>
                <a:cs typeface="Calibri"/>
              </a:rPr>
              <a:t>Velg</a:t>
            </a:r>
            <a:r>
              <a:rPr lang="en-US" b="0">
                <a:ea typeface="Calibri"/>
                <a:cs typeface="Calibri"/>
              </a:rPr>
              <a:t> </a:t>
            </a:r>
            <a:r>
              <a:rPr lang="en-US" b="0" err="1">
                <a:ea typeface="Calibri"/>
                <a:cs typeface="Calibri"/>
              </a:rPr>
              <a:t>ut</a:t>
            </a:r>
            <a:r>
              <a:rPr lang="en-US" b="0">
                <a:ea typeface="Calibri"/>
                <a:cs typeface="Calibri"/>
              </a:rPr>
              <a:t> </a:t>
            </a:r>
            <a:r>
              <a:rPr lang="en-US" b="0" err="1">
                <a:ea typeface="Calibri"/>
                <a:cs typeface="Calibri"/>
              </a:rPr>
              <a:t>noen</a:t>
            </a:r>
            <a:r>
              <a:rPr lang="en-US" b="0">
                <a:ea typeface="Calibri"/>
                <a:cs typeface="Calibri"/>
              </a:rPr>
              <a:t> av </a:t>
            </a:r>
            <a:r>
              <a:rPr lang="en-US" b="0" err="1">
                <a:ea typeface="Calibri"/>
                <a:cs typeface="Calibri"/>
              </a:rPr>
              <a:t>påstandene</a:t>
            </a:r>
            <a:r>
              <a:rPr lang="en-US" b="0">
                <a:ea typeface="Calibri"/>
                <a:cs typeface="Calibri"/>
              </a:rPr>
              <a:t> </a:t>
            </a:r>
            <a:r>
              <a:rPr lang="en-US" b="0" err="1">
                <a:ea typeface="Calibri"/>
                <a:cs typeface="Calibri"/>
              </a:rPr>
              <a:t>som</a:t>
            </a:r>
            <a:r>
              <a:rPr lang="en-US" b="0">
                <a:ea typeface="Calibri"/>
                <a:cs typeface="Calibri"/>
              </a:rPr>
              <a:t> er </a:t>
            </a:r>
            <a:r>
              <a:rPr lang="en-US" b="0" err="1">
                <a:ea typeface="Calibri"/>
                <a:cs typeface="Calibri"/>
              </a:rPr>
              <a:t>mest</a:t>
            </a:r>
            <a:r>
              <a:rPr lang="en-US" b="0">
                <a:ea typeface="Calibri"/>
                <a:cs typeface="Calibri"/>
              </a:rPr>
              <a:t> </a:t>
            </a:r>
            <a:r>
              <a:rPr lang="en-US" b="0" err="1">
                <a:ea typeface="Calibri"/>
                <a:cs typeface="Calibri"/>
              </a:rPr>
              <a:t>interessante</a:t>
            </a:r>
            <a:r>
              <a:rPr lang="en-US" b="0">
                <a:ea typeface="Calibri"/>
                <a:cs typeface="Calibri"/>
              </a:rPr>
              <a:t> for </a:t>
            </a:r>
            <a:r>
              <a:rPr lang="en-US" b="0" err="1">
                <a:ea typeface="Calibri"/>
                <a:cs typeface="Calibri"/>
              </a:rPr>
              <a:t>dere</a:t>
            </a:r>
            <a:r>
              <a:rPr lang="en-US" b="0">
                <a:ea typeface="Calibri"/>
                <a:cs typeface="Calibri"/>
              </a:rPr>
              <a:t>.</a:t>
            </a:r>
            <a:br>
              <a:rPr lang="en-US" b="0">
                <a:ea typeface="Calibri"/>
                <a:cs typeface="Calibri"/>
              </a:rPr>
            </a:br>
            <a:r>
              <a:rPr lang="en-US" b="0">
                <a:ea typeface="Calibri"/>
                <a:cs typeface="Calibri"/>
              </a:rPr>
              <a:t>Pass </a:t>
            </a:r>
            <a:r>
              <a:rPr lang="en-US" b="0" err="1">
                <a:ea typeface="Calibri"/>
                <a:cs typeface="Calibri"/>
              </a:rPr>
              <a:t>på</a:t>
            </a:r>
            <a:r>
              <a:rPr lang="en-US" b="0">
                <a:ea typeface="Calibri"/>
                <a:cs typeface="Calibri"/>
              </a:rPr>
              <a:t> at </a:t>
            </a:r>
            <a:r>
              <a:rPr lang="en-US" b="0" err="1">
                <a:ea typeface="Calibri"/>
                <a:cs typeface="Calibri"/>
              </a:rPr>
              <a:t>dere</a:t>
            </a:r>
            <a:r>
              <a:rPr lang="en-US" b="0">
                <a:ea typeface="Calibri"/>
                <a:cs typeface="Calibri"/>
              </a:rPr>
              <a:t> </a:t>
            </a:r>
            <a:r>
              <a:rPr lang="en-US" b="0" err="1">
                <a:ea typeface="Calibri"/>
                <a:cs typeface="Calibri"/>
              </a:rPr>
              <a:t>har</a:t>
            </a:r>
            <a:r>
              <a:rPr lang="en-US" b="0">
                <a:ea typeface="Calibri"/>
                <a:cs typeface="Calibri"/>
              </a:rPr>
              <a:t> </a:t>
            </a:r>
            <a:r>
              <a:rPr lang="en-US" b="0" err="1">
                <a:ea typeface="Calibri"/>
                <a:cs typeface="Calibri"/>
              </a:rPr>
              <a:t>noe</a:t>
            </a:r>
            <a:r>
              <a:rPr lang="en-US" b="0">
                <a:ea typeface="Calibri"/>
                <a:cs typeface="Calibri"/>
              </a:rPr>
              <a:t> </a:t>
            </a:r>
            <a:r>
              <a:rPr lang="en-US" b="0" err="1">
                <a:ea typeface="Calibri"/>
                <a:cs typeface="Calibri"/>
              </a:rPr>
              <a:t>tid</a:t>
            </a:r>
            <a:r>
              <a:rPr lang="en-US" b="0">
                <a:ea typeface="Calibri"/>
                <a:cs typeface="Calibri"/>
              </a:rPr>
              <a:t> </a:t>
            </a:r>
            <a:r>
              <a:rPr lang="en-US" b="0" err="1">
                <a:ea typeface="Calibri"/>
                <a:cs typeface="Calibri"/>
              </a:rPr>
              <a:t>til</a:t>
            </a:r>
            <a:r>
              <a:rPr lang="en-US" b="0">
                <a:ea typeface="Calibri"/>
                <a:cs typeface="Calibri"/>
              </a:rPr>
              <a:t> å </a:t>
            </a:r>
            <a:r>
              <a:rPr lang="en-US" b="0" err="1">
                <a:ea typeface="Calibri"/>
                <a:cs typeface="Calibri"/>
              </a:rPr>
              <a:t>reflektere</a:t>
            </a:r>
            <a:r>
              <a:rPr lang="en-US" b="0">
                <a:ea typeface="Calibri"/>
                <a:cs typeface="Calibri"/>
              </a:rPr>
              <a:t> </a:t>
            </a:r>
            <a:r>
              <a:rPr lang="en-US" b="0" err="1">
                <a:ea typeface="Calibri"/>
                <a:cs typeface="Calibri"/>
              </a:rPr>
              <a:t>rundt</a:t>
            </a:r>
            <a:r>
              <a:rPr lang="en-US" b="0">
                <a:ea typeface="Calibri"/>
                <a:cs typeface="Calibri"/>
              </a:rPr>
              <a:t> </a:t>
            </a:r>
            <a:r>
              <a:rPr lang="en-US" b="0" err="1">
                <a:ea typeface="Calibri"/>
                <a:cs typeface="Calibri"/>
              </a:rPr>
              <a:t>påstandene</a:t>
            </a:r>
            <a:r>
              <a:rPr lang="en-US" b="0">
                <a:ea typeface="Calibri"/>
                <a:cs typeface="Calibri"/>
              </a:rPr>
              <a:t> </a:t>
            </a:r>
            <a:r>
              <a:rPr lang="en-US" b="0" err="1">
                <a:ea typeface="Calibri"/>
                <a:cs typeface="Calibri"/>
              </a:rPr>
              <a:t>også</a:t>
            </a:r>
            <a:r>
              <a:rPr lang="en-US" b="0">
                <a:ea typeface="Calibri"/>
                <a:cs typeface="Calibri"/>
              </a:rPr>
              <a:t>. </a:t>
            </a:r>
            <a:br>
              <a:rPr lang="en-US" b="0">
                <a:ea typeface="Calibri"/>
                <a:cs typeface="Calibri"/>
              </a:rPr>
            </a:br>
            <a:r>
              <a:rPr lang="en-US" b="0" err="1">
                <a:ea typeface="Calibri"/>
                <a:cs typeface="Calibri"/>
              </a:rPr>
              <a:t>Eventuelt</a:t>
            </a:r>
            <a:r>
              <a:rPr lang="en-US" b="0">
                <a:ea typeface="Calibri"/>
                <a:cs typeface="Calibri"/>
              </a:rPr>
              <a:t> </a:t>
            </a:r>
            <a:r>
              <a:rPr lang="en-US" b="0" err="1">
                <a:ea typeface="Calibri"/>
                <a:cs typeface="Calibri"/>
              </a:rPr>
              <a:t>kan</a:t>
            </a:r>
            <a:r>
              <a:rPr lang="en-US" b="0">
                <a:ea typeface="Calibri"/>
                <a:cs typeface="Calibri"/>
              </a:rPr>
              <a:t> </a:t>
            </a:r>
            <a:r>
              <a:rPr lang="en-US" b="0" err="1">
                <a:ea typeface="Calibri"/>
                <a:cs typeface="Calibri"/>
              </a:rPr>
              <a:t>aktiviteten</a:t>
            </a:r>
            <a:r>
              <a:rPr lang="en-US" b="0">
                <a:ea typeface="Calibri"/>
                <a:cs typeface="Calibri"/>
              </a:rPr>
              <a:t> </a:t>
            </a:r>
            <a:r>
              <a:rPr lang="en-US" b="0" err="1">
                <a:ea typeface="Calibri"/>
                <a:cs typeface="Calibri"/>
              </a:rPr>
              <a:t>brukes</a:t>
            </a:r>
            <a:r>
              <a:rPr lang="en-US" b="0">
                <a:ea typeface="Calibri"/>
                <a:cs typeface="Calibri"/>
              </a:rPr>
              <a:t> </a:t>
            </a:r>
            <a:r>
              <a:rPr lang="en-US" b="0" err="1">
                <a:ea typeface="Calibri"/>
                <a:cs typeface="Calibri"/>
              </a:rPr>
              <a:t>på</a:t>
            </a:r>
            <a:r>
              <a:rPr lang="en-US" b="0">
                <a:ea typeface="Calibri"/>
                <a:cs typeface="Calibri"/>
              </a:rPr>
              <a:t> det </a:t>
            </a:r>
            <a:r>
              <a:rPr lang="en-US" b="0" err="1">
                <a:ea typeface="Calibri"/>
                <a:cs typeface="Calibri"/>
              </a:rPr>
              <a:t>ukentlige</a:t>
            </a:r>
            <a:r>
              <a:rPr lang="en-US" b="0">
                <a:ea typeface="Calibri"/>
                <a:cs typeface="Calibri"/>
              </a:rPr>
              <a:t> team/</a:t>
            </a:r>
            <a:r>
              <a:rPr lang="en-US" b="0" err="1">
                <a:ea typeface="Calibri"/>
                <a:cs typeface="Calibri"/>
              </a:rPr>
              <a:t>trinn-møtet</a:t>
            </a:r>
            <a:r>
              <a:rPr lang="en-US" b="0">
                <a:ea typeface="Calibri"/>
                <a:cs typeface="Calibri"/>
              </a:rPr>
              <a:t>.</a:t>
            </a:r>
            <a:endParaRPr lang="en-US" b="1">
              <a:ea typeface="Calibri"/>
              <a:cs typeface="Calibri"/>
            </a:endParaRPr>
          </a:p>
        </p:txBody>
      </p:sp>
      <p:sp>
        <p:nvSpPr>
          <p:cNvPr id="4" name="Plassholder for lysbildenummer 3"/>
          <p:cNvSpPr>
            <a:spLocks noGrp="1"/>
          </p:cNvSpPr>
          <p:nvPr>
            <p:ph type="sldNum" sz="quarter" idx="5"/>
          </p:nvPr>
        </p:nvSpPr>
        <p:spPr/>
        <p:txBody>
          <a:bodyPr/>
          <a:lstStyle/>
          <a:p>
            <a:fld id="{A2C9DFD6-0B1F-4F00-BCD8-061BCF8F699D}" type="slidenum">
              <a:rPr lang="nb-NO" smtClean="0"/>
              <a:t>6</a:t>
            </a:fld>
            <a:endParaRPr lang="nb-NO"/>
          </a:p>
        </p:txBody>
      </p:sp>
    </p:spTree>
    <p:extLst>
      <p:ext uri="{BB962C8B-B14F-4D97-AF65-F5344CB8AC3E}">
        <p14:creationId xmlns:p14="http://schemas.microsoft.com/office/powerpoint/2010/main" val="3587081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err="1">
                <a:ea typeface="Calibri"/>
                <a:cs typeface="Calibri"/>
              </a:rPr>
              <a:t>Refleksjonsoppgave</a:t>
            </a:r>
            <a:br>
              <a:rPr lang="en-US">
                <a:ea typeface="Calibri"/>
                <a:cs typeface="Calibri"/>
              </a:rPr>
            </a:br>
            <a:br>
              <a:rPr lang="en-US">
                <a:ea typeface="Calibri"/>
                <a:cs typeface="Calibri"/>
              </a:rPr>
            </a:br>
            <a:r>
              <a:rPr lang="nb-NO" b="1" noProof="0">
                <a:ea typeface="Calibri"/>
                <a:cs typeface="Calibri"/>
              </a:rPr>
              <a:t>Dette kan du si:</a:t>
            </a:r>
            <a:br>
              <a:rPr lang="nb-NO" b="1" noProof="0">
                <a:ea typeface="Calibri"/>
                <a:cs typeface="Calibri"/>
              </a:rPr>
            </a:br>
            <a:r>
              <a:rPr lang="en-US" err="1">
                <a:ea typeface="Calibri"/>
                <a:cs typeface="Calibri"/>
              </a:rPr>
              <a:t>Snakk</a:t>
            </a:r>
            <a:r>
              <a:rPr lang="en-US">
                <a:ea typeface="Calibri"/>
                <a:cs typeface="Calibri"/>
              </a:rPr>
              <a:t> med de </a:t>
            </a:r>
            <a:r>
              <a:rPr lang="en-US" err="1">
                <a:ea typeface="Calibri"/>
                <a:cs typeface="Calibri"/>
              </a:rPr>
              <a:t>ved</a:t>
            </a:r>
            <a:r>
              <a:rPr lang="en-US">
                <a:ea typeface="Calibri"/>
                <a:cs typeface="Calibri"/>
              </a:rPr>
              <a:t> </a:t>
            </a:r>
            <a:r>
              <a:rPr lang="en-US" err="1">
                <a:ea typeface="Calibri"/>
                <a:cs typeface="Calibri"/>
              </a:rPr>
              <a:t>sden</a:t>
            </a:r>
            <a:r>
              <a:rPr lang="en-US">
                <a:ea typeface="Calibri"/>
                <a:cs typeface="Calibri"/>
              </a:rPr>
              <a:t> av deg om </a:t>
            </a:r>
            <a:r>
              <a:rPr lang="en-US" err="1">
                <a:ea typeface="Calibri"/>
                <a:cs typeface="Calibri"/>
              </a:rPr>
              <a:t>hva</a:t>
            </a:r>
            <a:r>
              <a:rPr lang="en-US">
                <a:ea typeface="Calibri"/>
                <a:cs typeface="Calibri"/>
              </a:rPr>
              <a:t> du legger </a:t>
            </a:r>
            <a:r>
              <a:rPr lang="en-US" err="1">
                <a:ea typeface="Calibri"/>
                <a:cs typeface="Calibri"/>
              </a:rPr>
              <a:t>i</a:t>
            </a:r>
            <a:r>
              <a:rPr lang="en-US">
                <a:ea typeface="Calibri"/>
                <a:cs typeface="Calibri"/>
              </a:rPr>
              <a:t> </a:t>
            </a:r>
            <a:r>
              <a:rPr lang="en-US" err="1">
                <a:ea typeface="Calibri"/>
                <a:cs typeface="Calibri"/>
              </a:rPr>
              <a:t>begrepet</a:t>
            </a:r>
            <a:r>
              <a:rPr lang="en-US">
                <a:ea typeface="Calibri"/>
                <a:cs typeface="Calibri"/>
              </a:rPr>
              <a:t> "</a:t>
            </a:r>
            <a:r>
              <a:rPr lang="en-US" err="1">
                <a:ea typeface="Calibri"/>
                <a:cs typeface="Calibri"/>
              </a:rPr>
              <a:t>tilhørighet</a:t>
            </a:r>
            <a:r>
              <a:rPr lang="en-US">
                <a:ea typeface="Calibri"/>
                <a:cs typeface="Calibri"/>
              </a:rPr>
              <a:t>"?</a:t>
            </a:r>
          </a:p>
        </p:txBody>
      </p:sp>
      <p:sp>
        <p:nvSpPr>
          <p:cNvPr id="4" name="Plassholder for lysbildenummer 3"/>
          <p:cNvSpPr>
            <a:spLocks noGrp="1"/>
          </p:cNvSpPr>
          <p:nvPr>
            <p:ph type="sldNum" sz="quarter" idx="5"/>
          </p:nvPr>
        </p:nvSpPr>
        <p:spPr/>
        <p:txBody>
          <a:bodyPr/>
          <a:lstStyle/>
          <a:p>
            <a:fld id="{A2C9DFD6-0B1F-4F00-BCD8-061BCF8F699D}" type="slidenum">
              <a:rPr lang="nb-NO" smtClean="0"/>
              <a:t>7</a:t>
            </a:fld>
            <a:endParaRPr lang="nb-NO"/>
          </a:p>
        </p:txBody>
      </p:sp>
    </p:spTree>
    <p:extLst>
      <p:ext uri="{BB962C8B-B14F-4D97-AF65-F5344CB8AC3E}">
        <p14:creationId xmlns:p14="http://schemas.microsoft.com/office/powerpoint/2010/main" val="2135511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a:ea typeface="Calibri"/>
                <a:cs typeface="Calibri"/>
              </a:rPr>
              <a:t>Dette </a:t>
            </a:r>
            <a:r>
              <a:rPr lang="en-US" b="1" err="1">
                <a:ea typeface="Calibri"/>
                <a:cs typeface="Calibri"/>
              </a:rPr>
              <a:t>kan</a:t>
            </a:r>
            <a:r>
              <a:rPr lang="en-US" b="1">
                <a:ea typeface="Calibri"/>
                <a:cs typeface="Calibri"/>
              </a:rPr>
              <a:t> du </a:t>
            </a:r>
            <a:r>
              <a:rPr lang="en-US" b="1" err="1">
                <a:ea typeface="Calibri"/>
                <a:cs typeface="Calibri"/>
              </a:rPr>
              <a:t>si</a:t>
            </a:r>
            <a:r>
              <a:rPr lang="en-US" b="1">
                <a:ea typeface="Calibri"/>
                <a:cs typeface="Calibri"/>
              </a:rPr>
              <a:t>:</a:t>
            </a:r>
          </a:p>
          <a:p>
            <a:r>
              <a:rPr lang="en-US">
                <a:ea typeface="Calibri"/>
                <a:cs typeface="Calibri"/>
              </a:rPr>
              <a:t>Er det </a:t>
            </a:r>
            <a:r>
              <a:rPr lang="en-US" err="1">
                <a:ea typeface="Calibri"/>
                <a:cs typeface="Calibri"/>
              </a:rPr>
              <a:t>slik</a:t>
            </a:r>
            <a:r>
              <a:rPr lang="en-US">
                <a:ea typeface="Calibri"/>
                <a:cs typeface="Calibri"/>
              </a:rPr>
              <a:t> at alle </a:t>
            </a:r>
            <a:r>
              <a:rPr lang="en-US" err="1">
                <a:ea typeface="Calibri"/>
                <a:cs typeface="Calibri"/>
              </a:rPr>
              <a:t>våre</a:t>
            </a:r>
            <a:r>
              <a:rPr lang="en-US">
                <a:ea typeface="Calibri"/>
                <a:cs typeface="Calibri"/>
              </a:rPr>
              <a:t> </a:t>
            </a:r>
            <a:r>
              <a:rPr lang="en-US" err="1">
                <a:ea typeface="Calibri"/>
                <a:cs typeface="Calibri"/>
              </a:rPr>
              <a:t>elever</a:t>
            </a:r>
            <a:r>
              <a:rPr lang="en-US">
                <a:ea typeface="Calibri"/>
                <a:cs typeface="Calibri"/>
              </a:rPr>
              <a:t> </a:t>
            </a:r>
            <a:r>
              <a:rPr lang="en-US" err="1">
                <a:ea typeface="Calibri"/>
                <a:cs typeface="Calibri"/>
              </a:rPr>
              <a:t>opplever</a:t>
            </a:r>
            <a:r>
              <a:rPr lang="en-US">
                <a:ea typeface="Calibri"/>
                <a:cs typeface="Calibri"/>
              </a:rPr>
              <a:t> å </a:t>
            </a:r>
            <a:r>
              <a:rPr lang="en-US" err="1">
                <a:ea typeface="Calibri"/>
                <a:cs typeface="Calibri"/>
              </a:rPr>
              <a:t>høre</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i</a:t>
            </a:r>
            <a:r>
              <a:rPr lang="en-US">
                <a:ea typeface="Calibri"/>
                <a:cs typeface="Calibri"/>
              </a:rPr>
              <a:t> </a:t>
            </a:r>
            <a:r>
              <a:rPr lang="en-US" err="1">
                <a:ea typeface="Calibri"/>
                <a:cs typeface="Calibri"/>
              </a:rPr>
              <a:t>klassen</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a:t>
            </a:r>
            <a:r>
              <a:rPr lang="en-US" err="1">
                <a:ea typeface="Calibri"/>
                <a:cs typeface="Calibri"/>
              </a:rPr>
              <a:t>Føler</a:t>
            </a:r>
            <a:r>
              <a:rPr lang="en-US">
                <a:ea typeface="Calibri"/>
                <a:cs typeface="Calibri"/>
              </a:rPr>
              <a:t> eleven at det er av </a:t>
            </a:r>
            <a:r>
              <a:rPr lang="en-US" err="1">
                <a:ea typeface="Calibri"/>
                <a:cs typeface="Calibri"/>
              </a:rPr>
              <a:t>betydning</a:t>
            </a:r>
            <a:r>
              <a:rPr lang="en-US">
                <a:ea typeface="Calibri"/>
                <a:cs typeface="Calibri"/>
              </a:rPr>
              <a:t> </a:t>
            </a:r>
            <a:r>
              <a:rPr lang="en-US" err="1">
                <a:ea typeface="Calibri"/>
                <a:cs typeface="Calibri"/>
              </a:rPr>
              <a:t>når</a:t>
            </a:r>
            <a:r>
              <a:rPr lang="en-US">
                <a:ea typeface="Calibri"/>
                <a:cs typeface="Calibri"/>
              </a:rPr>
              <a:t> hen er </a:t>
            </a:r>
            <a:r>
              <a:rPr lang="en-US" err="1">
                <a:ea typeface="Calibri"/>
                <a:cs typeface="Calibri"/>
              </a:rPr>
              <a:t>borte</a:t>
            </a:r>
            <a:r>
              <a:rPr lang="en-US">
                <a:ea typeface="Calibri"/>
                <a:cs typeface="Calibri"/>
              </a:rPr>
              <a:t> </a:t>
            </a:r>
            <a:r>
              <a:rPr lang="en-US" err="1">
                <a:ea typeface="Calibri"/>
                <a:cs typeface="Calibri"/>
              </a:rPr>
              <a:t>fra</a:t>
            </a:r>
            <a:r>
              <a:rPr lang="en-US">
                <a:ea typeface="Calibri"/>
                <a:cs typeface="Calibri"/>
              </a:rPr>
              <a:t> </a:t>
            </a:r>
            <a:r>
              <a:rPr lang="en-US" err="1">
                <a:ea typeface="Calibri"/>
                <a:cs typeface="Calibri"/>
              </a:rPr>
              <a:t>skolen</a:t>
            </a:r>
            <a:r>
              <a:rPr lang="en-US">
                <a:ea typeface="Calibri"/>
                <a:cs typeface="Calibri"/>
              </a:rPr>
              <a:t>? </a:t>
            </a:r>
            <a:r>
              <a:rPr lang="en-US"/>
              <a:t>...</a:t>
            </a:r>
            <a:r>
              <a:rPr lang="en-US" err="1"/>
              <a:t>eller</a:t>
            </a:r>
            <a:r>
              <a:rPr lang="en-US"/>
              <a:t> er </a:t>
            </a:r>
            <a:r>
              <a:rPr lang="en-US" err="1"/>
              <a:t>noen</a:t>
            </a:r>
            <a:r>
              <a:rPr lang="en-US"/>
              <a:t> </a:t>
            </a:r>
            <a:r>
              <a:rPr lang="en-US" err="1"/>
              <a:t>så</a:t>
            </a:r>
            <a:r>
              <a:rPr lang="en-US"/>
              <a:t> </a:t>
            </a:r>
            <a:r>
              <a:rPr lang="en-US" err="1"/>
              <a:t>usynlige</a:t>
            </a:r>
            <a:r>
              <a:rPr lang="en-US"/>
              <a:t> at det </a:t>
            </a:r>
            <a:r>
              <a:rPr lang="en-US" err="1"/>
              <a:t>ikke</a:t>
            </a:r>
            <a:r>
              <a:rPr lang="en-US"/>
              <a:t> </a:t>
            </a:r>
            <a:r>
              <a:rPr lang="en-US" err="1"/>
              <a:t>merkes</a:t>
            </a:r>
            <a:r>
              <a:rPr lang="en-US"/>
              <a:t> om de er </a:t>
            </a:r>
            <a:r>
              <a:rPr lang="en-US" err="1"/>
              <a:t>borte</a:t>
            </a:r>
            <a:r>
              <a:rPr lang="en-US"/>
              <a:t>? </a:t>
            </a:r>
            <a:r>
              <a:rPr lang="en-US">
                <a:ea typeface="Calibri"/>
                <a:cs typeface="Calibri"/>
              </a:rPr>
              <a:t> Har alle </a:t>
            </a:r>
            <a:r>
              <a:rPr lang="en-US" err="1">
                <a:ea typeface="Calibri"/>
                <a:cs typeface="Calibri"/>
              </a:rPr>
              <a:t>venner</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har</a:t>
            </a:r>
            <a:r>
              <a:rPr lang="en-US">
                <a:ea typeface="Calibri"/>
                <a:cs typeface="Calibri"/>
              </a:rPr>
              <a:t> de bare </a:t>
            </a:r>
            <a:r>
              <a:rPr lang="en-US" err="1">
                <a:ea typeface="Calibri"/>
                <a:cs typeface="Calibri"/>
              </a:rPr>
              <a:t>noen</a:t>
            </a:r>
            <a:r>
              <a:rPr lang="en-US">
                <a:ea typeface="Calibri"/>
                <a:cs typeface="Calibri"/>
              </a:rPr>
              <a:t> de </a:t>
            </a:r>
            <a:r>
              <a:rPr lang="en-US" err="1">
                <a:ea typeface="Calibri"/>
                <a:cs typeface="Calibri"/>
              </a:rPr>
              <a:t>kan</a:t>
            </a:r>
            <a:r>
              <a:rPr lang="en-US">
                <a:ea typeface="Calibri"/>
                <a:cs typeface="Calibri"/>
              </a:rPr>
              <a:t> </a:t>
            </a:r>
            <a:r>
              <a:rPr lang="en-US" err="1">
                <a:ea typeface="Calibri"/>
                <a:cs typeface="Calibri"/>
              </a:rPr>
              <a:t>være</a:t>
            </a:r>
            <a:r>
              <a:rPr lang="en-US">
                <a:ea typeface="Calibri"/>
                <a:cs typeface="Calibri"/>
              </a:rPr>
              <a:t> med </a:t>
            </a:r>
            <a:r>
              <a:rPr lang="en-US" err="1">
                <a:ea typeface="Calibri"/>
                <a:cs typeface="Calibri"/>
              </a:rPr>
              <a:t>i</a:t>
            </a:r>
            <a:r>
              <a:rPr lang="en-US">
                <a:ea typeface="Calibri"/>
                <a:cs typeface="Calibri"/>
              </a:rPr>
              <a:t> </a:t>
            </a:r>
            <a:r>
              <a:rPr lang="en-US" err="1">
                <a:ea typeface="Calibri"/>
                <a:cs typeface="Calibri"/>
              </a:rPr>
              <a:t>friminuttet</a:t>
            </a:r>
            <a:r>
              <a:rPr lang="en-US">
                <a:ea typeface="Calibri"/>
                <a:cs typeface="Calibri"/>
              </a:rPr>
              <a:t>? Har alle </a:t>
            </a:r>
            <a:r>
              <a:rPr lang="en-US" err="1">
                <a:ea typeface="Calibri"/>
                <a:cs typeface="Calibri"/>
              </a:rPr>
              <a:t>en</a:t>
            </a:r>
            <a:r>
              <a:rPr lang="en-US">
                <a:ea typeface="Calibri"/>
                <a:cs typeface="Calibri"/>
              </a:rPr>
              <a:t> </a:t>
            </a:r>
            <a:r>
              <a:rPr lang="en-US" err="1">
                <a:ea typeface="Calibri"/>
                <a:cs typeface="Calibri"/>
              </a:rPr>
              <a:t>opplevelse</a:t>
            </a:r>
            <a:r>
              <a:rPr lang="en-US">
                <a:ea typeface="Calibri"/>
                <a:cs typeface="Calibri"/>
              </a:rPr>
              <a:t> av å </a:t>
            </a:r>
            <a:r>
              <a:rPr lang="en-US" err="1">
                <a:ea typeface="Calibri"/>
                <a:cs typeface="Calibri"/>
              </a:rPr>
              <a:t>være</a:t>
            </a:r>
            <a:r>
              <a:rPr lang="en-US">
                <a:ea typeface="Calibri"/>
                <a:cs typeface="Calibri"/>
              </a:rPr>
              <a:t> </a:t>
            </a:r>
            <a:r>
              <a:rPr lang="en-US" err="1">
                <a:ea typeface="Calibri"/>
                <a:cs typeface="Calibri"/>
              </a:rPr>
              <a:t>akseptert</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ikke</a:t>
            </a:r>
            <a:r>
              <a:rPr lang="en-US">
                <a:ea typeface="Calibri"/>
                <a:cs typeface="Calibri"/>
              </a:rPr>
              <a:t> </a:t>
            </a:r>
            <a:r>
              <a:rPr lang="en-US" err="1">
                <a:ea typeface="Calibri"/>
                <a:cs typeface="Calibri"/>
              </a:rPr>
              <a:t>minst</a:t>
            </a:r>
            <a:r>
              <a:rPr lang="en-US">
                <a:ea typeface="Calibri"/>
                <a:cs typeface="Calibri"/>
              </a:rPr>
              <a:t> </a:t>
            </a:r>
            <a:r>
              <a:rPr lang="en-US" err="1">
                <a:ea typeface="Calibri"/>
                <a:cs typeface="Calibri"/>
              </a:rPr>
              <a:t>likt</a:t>
            </a:r>
            <a:r>
              <a:rPr lang="en-US">
                <a:ea typeface="Calibri"/>
                <a:cs typeface="Calibri"/>
              </a:rPr>
              <a:t> for den de er? Har vi </a:t>
            </a:r>
            <a:r>
              <a:rPr lang="en-US" err="1">
                <a:ea typeface="Calibri"/>
                <a:cs typeface="Calibri"/>
              </a:rPr>
              <a:t>en</a:t>
            </a:r>
            <a:r>
              <a:rPr lang="en-US">
                <a:ea typeface="Calibri"/>
                <a:cs typeface="Calibri"/>
              </a:rPr>
              <a:t> kultur I </a:t>
            </a:r>
            <a:r>
              <a:rPr lang="en-US" err="1">
                <a:ea typeface="Calibri"/>
                <a:cs typeface="Calibri"/>
              </a:rPr>
              <a:t>klassen</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for å </a:t>
            </a:r>
            <a:r>
              <a:rPr lang="en-US" err="1">
                <a:ea typeface="Calibri"/>
                <a:cs typeface="Calibri"/>
              </a:rPr>
              <a:t>feire</a:t>
            </a:r>
            <a:r>
              <a:rPr lang="en-US">
                <a:ea typeface="Calibri"/>
                <a:cs typeface="Calibri"/>
              </a:rPr>
              <a:t> </a:t>
            </a:r>
            <a:r>
              <a:rPr lang="en-US" err="1">
                <a:ea typeface="Calibri"/>
                <a:cs typeface="Calibri"/>
              </a:rPr>
              <a:t>mangfoldet</a:t>
            </a:r>
            <a:r>
              <a:rPr lang="en-US">
                <a:ea typeface="Calibri"/>
                <a:cs typeface="Calibri"/>
              </a:rPr>
              <a:t> </a:t>
            </a:r>
            <a:r>
              <a:rPr lang="en-US" err="1">
                <a:ea typeface="Calibri"/>
                <a:cs typeface="Calibri"/>
              </a:rPr>
              <a:t>som</a:t>
            </a:r>
            <a:r>
              <a:rPr lang="en-US">
                <a:ea typeface="Calibri"/>
                <a:cs typeface="Calibri"/>
              </a:rPr>
              <a:t> den </a:t>
            </a:r>
            <a:r>
              <a:rPr lang="en-US" err="1">
                <a:ea typeface="Calibri"/>
                <a:cs typeface="Calibri"/>
              </a:rPr>
              <a:t>rikdommen</a:t>
            </a:r>
            <a:r>
              <a:rPr lang="en-US">
                <a:ea typeface="Calibri"/>
                <a:cs typeface="Calibri"/>
              </a:rPr>
              <a:t> det er?</a:t>
            </a:r>
            <a:endParaRPr lang="en-US"/>
          </a:p>
          <a:p>
            <a:endParaRPr lang="en-US">
              <a:ea typeface="Calibri"/>
              <a:cs typeface="Calibri"/>
            </a:endParaRPr>
          </a:p>
          <a:p>
            <a:r>
              <a:rPr lang="nb-NO" b="1"/>
              <a:t>Stikkord til deg som ressursperson – disse kan du bruke som støtte hvis noen av gruppene står fast; </a:t>
            </a:r>
            <a:br>
              <a:rPr lang="nb-NO" b="1"/>
            </a:br>
            <a:r>
              <a:rPr lang="nb-NO"/>
              <a:t>klassemiljø, skolemiljø (fysisk, psykisk og praktisk), tradisjoner, identitetsbekreftelse, lekegrupper, åpenhet om identitet, særegenheter og behov, tilpasninger til den enkeltes behov, markeringer av merkedager, sosiogram og andre verktøy for kartlegging…</a:t>
            </a:r>
            <a:endParaRPr lang="en-US"/>
          </a:p>
        </p:txBody>
      </p:sp>
      <p:sp>
        <p:nvSpPr>
          <p:cNvPr id="4" name="Plassholder for lysbildenummer 3"/>
          <p:cNvSpPr>
            <a:spLocks noGrp="1"/>
          </p:cNvSpPr>
          <p:nvPr>
            <p:ph type="sldNum" sz="quarter" idx="5"/>
          </p:nvPr>
        </p:nvSpPr>
        <p:spPr/>
        <p:txBody>
          <a:bodyPr/>
          <a:lstStyle/>
          <a:p>
            <a:fld id="{A2C9DFD6-0B1F-4F00-BCD8-061BCF8F699D}" type="slidenum">
              <a:rPr lang="nb-NO" smtClean="0"/>
              <a:t>8</a:t>
            </a:fld>
            <a:endParaRPr lang="nb-NO"/>
          </a:p>
        </p:txBody>
      </p:sp>
    </p:spTree>
    <p:extLst>
      <p:ext uri="{BB962C8B-B14F-4D97-AF65-F5344CB8AC3E}">
        <p14:creationId xmlns:p14="http://schemas.microsoft.com/office/powerpoint/2010/main" val="522974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err="1">
                <a:ea typeface="Calibri"/>
                <a:cs typeface="Calibri"/>
              </a:rPr>
              <a:t>Refleksjonsoppgave</a:t>
            </a:r>
            <a:br>
              <a:rPr lang="en-US" b="1">
                <a:ea typeface="Calibri"/>
                <a:cs typeface="+mn-lt"/>
              </a:rPr>
            </a:br>
            <a:br>
              <a:rPr lang="en-US" b="1">
                <a:ea typeface="Calibri"/>
                <a:cs typeface="+mn-lt"/>
              </a:rPr>
            </a:br>
            <a:r>
              <a:rPr lang="nb-NO" b="1" noProof="0">
                <a:ea typeface="Calibri"/>
                <a:cs typeface="Calibri"/>
              </a:rPr>
              <a:t>Dette kan du si:</a:t>
            </a:r>
            <a:br>
              <a:rPr lang="en-US">
                <a:ea typeface="Calibri"/>
                <a:cs typeface="+mn-lt"/>
              </a:rPr>
            </a:br>
            <a:r>
              <a:rPr lang="en-US">
                <a:ea typeface="Calibri"/>
                <a:cs typeface="Calibri"/>
              </a:rPr>
              <a:t>- </a:t>
            </a:r>
            <a:r>
              <a:rPr lang="en-US" err="1">
                <a:ea typeface="Calibri"/>
                <a:cs typeface="Calibri"/>
              </a:rPr>
              <a:t>Snakk</a:t>
            </a:r>
            <a:r>
              <a:rPr lang="en-US">
                <a:ea typeface="Calibri"/>
                <a:cs typeface="Calibri"/>
              </a:rPr>
              <a:t> med de </a:t>
            </a:r>
            <a:r>
              <a:rPr lang="en-US" err="1">
                <a:ea typeface="Calibri"/>
                <a:cs typeface="Calibri"/>
              </a:rPr>
              <a:t>ved</a:t>
            </a:r>
            <a:r>
              <a:rPr lang="en-US">
                <a:ea typeface="Calibri"/>
                <a:cs typeface="Calibri"/>
              </a:rPr>
              <a:t> siden av deg om </a:t>
            </a:r>
            <a:r>
              <a:rPr lang="en-US" err="1">
                <a:ea typeface="Calibri"/>
                <a:cs typeface="Calibri"/>
              </a:rPr>
              <a:t>hva</a:t>
            </a:r>
            <a:r>
              <a:rPr lang="en-US">
                <a:ea typeface="Calibri"/>
                <a:cs typeface="Calibri"/>
              </a:rPr>
              <a:t> du legger </a:t>
            </a:r>
            <a:r>
              <a:rPr lang="en-US" err="1">
                <a:ea typeface="Calibri"/>
                <a:cs typeface="Calibri"/>
              </a:rPr>
              <a:t>i</a:t>
            </a:r>
            <a:r>
              <a:rPr lang="en-US">
                <a:ea typeface="Calibri"/>
                <a:cs typeface="Calibri"/>
              </a:rPr>
              <a:t> </a:t>
            </a:r>
            <a:r>
              <a:rPr lang="en-US" err="1">
                <a:ea typeface="Calibri"/>
                <a:cs typeface="Calibri"/>
              </a:rPr>
              <a:t>begrepet</a:t>
            </a:r>
            <a:r>
              <a:rPr lang="en-US">
                <a:ea typeface="Calibri"/>
                <a:cs typeface="Calibri"/>
              </a:rPr>
              <a:t> “</a:t>
            </a:r>
            <a:r>
              <a:rPr lang="en-US" err="1">
                <a:ea typeface="Calibri"/>
                <a:cs typeface="Calibri"/>
              </a:rPr>
              <a:t>trygghet</a:t>
            </a:r>
            <a:r>
              <a:rPr lang="en-US">
                <a:ea typeface="Calibri"/>
                <a:cs typeface="Calibri"/>
              </a:rPr>
              <a:t>"?</a:t>
            </a:r>
          </a:p>
        </p:txBody>
      </p:sp>
      <p:sp>
        <p:nvSpPr>
          <p:cNvPr id="4" name="Plassholder for lysbildenummer 3"/>
          <p:cNvSpPr>
            <a:spLocks noGrp="1"/>
          </p:cNvSpPr>
          <p:nvPr>
            <p:ph type="sldNum" sz="quarter" idx="5"/>
          </p:nvPr>
        </p:nvSpPr>
        <p:spPr/>
        <p:txBody>
          <a:bodyPr/>
          <a:lstStyle/>
          <a:p>
            <a:fld id="{A2C9DFD6-0B1F-4F00-BCD8-061BCF8F699D}" type="slidenum">
              <a:rPr lang="nb-NO" smtClean="0"/>
              <a:t>9</a:t>
            </a:fld>
            <a:endParaRPr lang="nb-NO"/>
          </a:p>
        </p:txBody>
      </p:sp>
    </p:spTree>
    <p:extLst>
      <p:ext uri="{BB962C8B-B14F-4D97-AF65-F5344CB8AC3E}">
        <p14:creationId xmlns:p14="http://schemas.microsoft.com/office/powerpoint/2010/main" val="313823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a:ea typeface="Calibri"/>
                <a:cs typeface="Calibri"/>
              </a:rPr>
              <a:t>Dette </a:t>
            </a:r>
            <a:r>
              <a:rPr lang="en-US" b="1" err="1">
                <a:ea typeface="Calibri"/>
                <a:cs typeface="Calibri"/>
              </a:rPr>
              <a:t>kan</a:t>
            </a:r>
            <a:r>
              <a:rPr lang="en-US" b="1">
                <a:ea typeface="Calibri"/>
                <a:cs typeface="Calibri"/>
              </a:rPr>
              <a:t> du </a:t>
            </a:r>
            <a:r>
              <a:rPr lang="en-US" b="1" err="1">
                <a:ea typeface="Calibri"/>
                <a:cs typeface="Calibri"/>
              </a:rPr>
              <a:t>si</a:t>
            </a:r>
            <a:r>
              <a:rPr lang="en-US" b="1">
                <a:ea typeface="Calibri"/>
                <a:cs typeface="Calibri"/>
              </a:rPr>
              <a:t>:</a:t>
            </a:r>
          </a:p>
          <a:p>
            <a:r>
              <a:rPr lang="en-US" err="1">
                <a:ea typeface="Calibri"/>
                <a:cs typeface="Calibri"/>
              </a:rPr>
              <a:t>Trygghet</a:t>
            </a:r>
            <a:r>
              <a:rPr lang="en-US">
                <a:ea typeface="Calibri"/>
                <a:cs typeface="Calibri"/>
              </a:rPr>
              <a:t> handler </a:t>
            </a:r>
            <a:r>
              <a:rPr lang="en-US" err="1">
                <a:ea typeface="Calibri"/>
                <a:cs typeface="Calibri"/>
              </a:rPr>
              <a:t>i</a:t>
            </a:r>
            <a:r>
              <a:rPr lang="en-US">
                <a:ea typeface="Calibri"/>
                <a:cs typeface="Calibri"/>
              </a:rPr>
              <a:t> store </a:t>
            </a:r>
            <a:r>
              <a:rPr lang="en-US" err="1">
                <a:ea typeface="Calibri"/>
                <a:cs typeface="Calibri"/>
              </a:rPr>
              <a:t>trekk</a:t>
            </a:r>
            <a:r>
              <a:rPr lang="en-US">
                <a:ea typeface="Calibri"/>
                <a:cs typeface="Calibri"/>
              </a:rPr>
              <a:t> om å </a:t>
            </a:r>
            <a:r>
              <a:rPr lang="en-US" err="1">
                <a:ea typeface="Calibri"/>
                <a:cs typeface="Calibri"/>
              </a:rPr>
              <a:t>være</a:t>
            </a:r>
            <a:r>
              <a:rPr lang="en-US">
                <a:ea typeface="Calibri"/>
                <a:cs typeface="Calibri"/>
              </a:rPr>
              <a:t> </a:t>
            </a:r>
            <a:r>
              <a:rPr lang="en-US" err="1">
                <a:ea typeface="Calibri"/>
                <a:cs typeface="Calibri"/>
              </a:rPr>
              <a:t>beskyttet</a:t>
            </a:r>
            <a:r>
              <a:rPr lang="en-US">
                <a:ea typeface="Calibri"/>
                <a:cs typeface="Calibri"/>
              </a:rPr>
              <a:t> </a:t>
            </a:r>
            <a:r>
              <a:rPr lang="en-US" err="1">
                <a:ea typeface="Calibri"/>
                <a:cs typeface="Calibri"/>
              </a:rPr>
              <a:t>fra</a:t>
            </a:r>
            <a:r>
              <a:rPr lang="en-US">
                <a:ea typeface="Calibri"/>
                <a:cs typeface="Calibri"/>
              </a:rPr>
              <a:t> fare. </a:t>
            </a:r>
            <a:r>
              <a:rPr lang="en-US"/>
              <a:t>Det er </a:t>
            </a:r>
            <a:r>
              <a:rPr lang="en-US" err="1"/>
              <a:t>stor</a:t>
            </a:r>
            <a:r>
              <a:rPr lang="en-US"/>
              <a:t> </a:t>
            </a:r>
            <a:r>
              <a:rPr lang="en-US" err="1"/>
              <a:t>variasjon</a:t>
            </a:r>
            <a:r>
              <a:rPr lang="en-US"/>
              <a:t> </a:t>
            </a:r>
            <a:r>
              <a:rPr lang="en-US" err="1"/>
              <a:t>i</a:t>
            </a:r>
            <a:r>
              <a:rPr lang="en-US"/>
              <a:t> </a:t>
            </a:r>
            <a:r>
              <a:rPr lang="en-US" err="1"/>
              <a:t>hva</a:t>
            </a:r>
            <a:r>
              <a:rPr lang="en-US"/>
              <a:t> vi </a:t>
            </a:r>
            <a:r>
              <a:rPr lang="en-US" err="1"/>
              <a:t>mennesker</a:t>
            </a:r>
            <a:r>
              <a:rPr lang="en-US"/>
              <a:t> </a:t>
            </a:r>
            <a:r>
              <a:rPr lang="en-US" err="1"/>
              <a:t>opplever</a:t>
            </a:r>
            <a:r>
              <a:rPr lang="en-US"/>
              <a:t> </a:t>
            </a:r>
            <a:r>
              <a:rPr lang="en-US" err="1"/>
              <a:t>som</a:t>
            </a:r>
            <a:r>
              <a:rPr lang="en-US"/>
              <a:t> </a:t>
            </a:r>
            <a:r>
              <a:rPr lang="en-US" err="1"/>
              <a:t>utrygt</a:t>
            </a:r>
            <a:r>
              <a:rPr lang="en-US"/>
              <a:t>,</a:t>
            </a:r>
            <a:r>
              <a:rPr lang="en-US">
                <a:ea typeface="Calibri"/>
                <a:cs typeface="Calibri"/>
              </a:rPr>
              <a:t> men </a:t>
            </a:r>
            <a:r>
              <a:rPr lang="en-US" err="1">
                <a:ea typeface="Calibri"/>
                <a:cs typeface="Calibri"/>
              </a:rPr>
              <a:t>felles</a:t>
            </a:r>
            <a:r>
              <a:rPr lang="en-US">
                <a:ea typeface="Calibri"/>
                <a:cs typeface="Calibri"/>
              </a:rPr>
              <a:t> for de </a:t>
            </a:r>
            <a:r>
              <a:rPr lang="en-US" err="1">
                <a:ea typeface="Calibri"/>
                <a:cs typeface="Calibri"/>
              </a:rPr>
              <a:t>fleste</a:t>
            </a:r>
            <a:r>
              <a:rPr lang="en-US">
                <a:ea typeface="Calibri"/>
                <a:cs typeface="Calibri"/>
              </a:rPr>
              <a:t> er at vi </a:t>
            </a:r>
            <a:r>
              <a:rPr lang="en-US" err="1">
                <a:ea typeface="Calibri"/>
                <a:cs typeface="Calibri"/>
              </a:rPr>
              <a:t>trenger</a:t>
            </a:r>
            <a:r>
              <a:rPr lang="en-US">
                <a:ea typeface="Calibri"/>
                <a:cs typeface="Calibri"/>
              </a:rPr>
              <a:t> </a:t>
            </a:r>
            <a:r>
              <a:rPr lang="en-US" err="1">
                <a:ea typeface="Calibri"/>
                <a:cs typeface="Calibri"/>
              </a:rPr>
              <a:t>forutsigbarhet</a:t>
            </a:r>
            <a:r>
              <a:rPr lang="en-US">
                <a:ea typeface="Calibri"/>
                <a:cs typeface="Calibri"/>
              </a:rPr>
              <a:t>. </a:t>
            </a:r>
            <a:r>
              <a:rPr lang="en-US" err="1">
                <a:ea typeface="Calibri"/>
                <a:cs typeface="Calibri"/>
              </a:rPr>
              <a:t>Elever</a:t>
            </a:r>
            <a:r>
              <a:rPr lang="en-US">
                <a:ea typeface="Calibri"/>
                <a:cs typeface="Calibri"/>
              </a:rPr>
              <a:t> med </a:t>
            </a:r>
            <a:r>
              <a:rPr lang="en-US" err="1">
                <a:ea typeface="Calibri"/>
                <a:cs typeface="Calibri"/>
              </a:rPr>
              <a:t>høyt</a:t>
            </a:r>
            <a:r>
              <a:rPr lang="en-US">
                <a:ea typeface="Calibri"/>
                <a:cs typeface="Calibri"/>
              </a:rPr>
              <a:t> </a:t>
            </a:r>
            <a:r>
              <a:rPr lang="en-US" err="1">
                <a:ea typeface="Calibri"/>
                <a:cs typeface="Calibri"/>
              </a:rPr>
              <a:t>fravær</a:t>
            </a:r>
            <a:r>
              <a:rPr lang="en-US">
                <a:ea typeface="Calibri"/>
                <a:cs typeface="Calibri"/>
              </a:rPr>
              <a:t> </a:t>
            </a:r>
            <a:r>
              <a:rPr lang="en-US" err="1">
                <a:ea typeface="Calibri"/>
                <a:cs typeface="Calibri"/>
              </a:rPr>
              <a:t>sier</a:t>
            </a:r>
            <a:r>
              <a:rPr lang="en-US">
                <a:ea typeface="Calibri"/>
                <a:cs typeface="Calibri"/>
              </a:rPr>
              <a:t> </a:t>
            </a:r>
            <a:r>
              <a:rPr lang="en-US" err="1">
                <a:ea typeface="Calibri"/>
                <a:cs typeface="Calibri"/>
              </a:rPr>
              <a:t>ofte</a:t>
            </a:r>
            <a:r>
              <a:rPr lang="en-US">
                <a:ea typeface="Calibri"/>
                <a:cs typeface="Calibri"/>
              </a:rPr>
              <a:t> at de </a:t>
            </a:r>
            <a:r>
              <a:rPr lang="en-US" err="1">
                <a:ea typeface="Calibri"/>
                <a:cs typeface="Calibri"/>
              </a:rPr>
              <a:t>opplever</a:t>
            </a:r>
            <a:r>
              <a:rPr lang="en-US">
                <a:ea typeface="Calibri"/>
                <a:cs typeface="Calibri"/>
              </a:rPr>
              <a:t> </a:t>
            </a:r>
            <a:r>
              <a:rPr lang="en-US" err="1">
                <a:ea typeface="Calibri"/>
                <a:cs typeface="Calibri"/>
              </a:rPr>
              <a:t>skolehverdagen</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uforutsigbar</a:t>
            </a:r>
            <a:r>
              <a:rPr lang="en-US">
                <a:ea typeface="Calibri"/>
                <a:cs typeface="Calibri"/>
              </a:rPr>
              <a:t>. De vet </a:t>
            </a:r>
            <a:r>
              <a:rPr lang="en-US" err="1">
                <a:ea typeface="Calibri"/>
                <a:cs typeface="Calibri"/>
              </a:rPr>
              <a:t>ikke</a:t>
            </a:r>
            <a:r>
              <a:rPr lang="en-US">
                <a:ea typeface="Calibri"/>
                <a:cs typeface="Calibri"/>
              </a:rPr>
              <a:t> </a:t>
            </a:r>
            <a:r>
              <a:rPr lang="en-US" err="1">
                <a:ea typeface="Calibri"/>
                <a:cs typeface="Calibri"/>
              </a:rPr>
              <a:t>hva</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skal</a:t>
            </a:r>
            <a:r>
              <a:rPr lang="en-US">
                <a:ea typeface="Calibri"/>
                <a:cs typeface="Calibri"/>
              </a:rPr>
              <a:t> </a:t>
            </a:r>
            <a:r>
              <a:rPr lang="en-US" err="1">
                <a:ea typeface="Calibri"/>
                <a:cs typeface="Calibri"/>
              </a:rPr>
              <a:t>skje</a:t>
            </a:r>
            <a:r>
              <a:rPr lang="en-US">
                <a:ea typeface="Calibri"/>
                <a:cs typeface="Calibri"/>
              </a:rPr>
              <a:t> </a:t>
            </a:r>
            <a:r>
              <a:rPr lang="en-US" err="1">
                <a:ea typeface="Calibri"/>
                <a:cs typeface="Calibri"/>
              </a:rPr>
              <a:t>i</a:t>
            </a:r>
            <a:r>
              <a:rPr lang="en-US">
                <a:ea typeface="Calibri"/>
                <a:cs typeface="Calibri"/>
              </a:rPr>
              <a:t> </a:t>
            </a:r>
            <a:r>
              <a:rPr lang="en-US" err="1">
                <a:ea typeface="Calibri"/>
                <a:cs typeface="Calibri"/>
              </a:rPr>
              <a:t>gymtimen</a:t>
            </a:r>
            <a:r>
              <a:rPr lang="en-US">
                <a:ea typeface="Calibri"/>
                <a:cs typeface="Calibri"/>
              </a:rPr>
              <a:t> </a:t>
            </a:r>
            <a:r>
              <a:rPr lang="en-US" err="1">
                <a:ea typeface="Calibri"/>
                <a:cs typeface="Calibri"/>
              </a:rPr>
              <a:t>eller</a:t>
            </a:r>
            <a:r>
              <a:rPr lang="en-US">
                <a:ea typeface="Calibri"/>
                <a:cs typeface="Calibri"/>
              </a:rPr>
              <a:t> om </a:t>
            </a:r>
            <a:r>
              <a:rPr lang="en-US" err="1">
                <a:ea typeface="Calibri"/>
                <a:cs typeface="Calibri"/>
              </a:rPr>
              <a:t>vikaren</a:t>
            </a:r>
            <a:r>
              <a:rPr lang="en-US">
                <a:ea typeface="Calibri"/>
                <a:cs typeface="Calibri"/>
              </a:rPr>
              <a:t> </a:t>
            </a:r>
            <a:r>
              <a:rPr lang="en-US" err="1">
                <a:ea typeface="Calibri"/>
                <a:cs typeface="Calibri"/>
              </a:rPr>
              <a:t>kommer</a:t>
            </a:r>
            <a:r>
              <a:rPr lang="en-US">
                <a:ea typeface="Calibri"/>
                <a:cs typeface="Calibri"/>
              </a:rPr>
              <a:t> </a:t>
            </a:r>
            <a:r>
              <a:rPr lang="en-US" err="1">
                <a:ea typeface="Calibri"/>
                <a:cs typeface="Calibri"/>
              </a:rPr>
              <a:t>til</a:t>
            </a:r>
            <a:r>
              <a:rPr lang="en-US">
                <a:ea typeface="Calibri"/>
                <a:cs typeface="Calibri"/>
              </a:rPr>
              <a:t> å be dem om å lese </a:t>
            </a:r>
            <a:r>
              <a:rPr lang="en-US" err="1">
                <a:ea typeface="Calibri"/>
                <a:cs typeface="Calibri"/>
              </a:rPr>
              <a:t>engelsk</a:t>
            </a:r>
            <a:r>
              <a:rPr lang="en-US">
                <a:ea typeface="Calibri"/>
                <a:cs typeface="Calibri"/>
              </a:rPr>
              <a:t> </a:t>
            </a:r>
            <a:r>
              <a:rPr lang="en-US" err="1">
                <a:ea typeface="Calibri"/>
                <a:cs typeface="Calibri"/>
              </a:rPr>
              <a:t>høyt</a:t>
            </a:r>
            <a:r>
              <a:rPr lang="en-US">
                <a:ea typeface="Calibri"/>
                <a:cs typeface="Calibri"/>
              </a:rPr>
              <a:t> for </a:t>
            </a:r>
            <a:r>
              <a:rPr lang="en-US" err="1">
                <a:ea typeface="Calibri"/>
                <a:cs typeface="Calibri"/>
              </a:rPr>
              <a:t>klassen</a:t>
            </a:r>
            <a:r>
              <a:rPr lang="en-US">
                <a:ea typeface="Calibri"/>
                <a:cs typeface="Calibri"/>
              </a:rPr>
              <a:t>. Det </a:t>
            </a:r>
            <a:r>
              <a:rPr lang="en-US" err="1">
                <a:ea typeface="Calibri"/>
                <a:cs typeface="Calibri"/>
              </a:rPr>
              <a:t>kan</a:t>
            </a:r>
            <a:r>
              <a:rPr lang="en-US">
                <a:ea typeface="Calibri"/>
                <a:cs typeface="Calibri"/>
              </a:rPr>
              <a:t> for </a:t>
            </a:r>
            <a:r>
              <a:rPr lang="en-US" err="1">
                <a:ea typeface="Calibri"/>
                <a:cs typeface="Calibri"/>
              </a:rPr>
              <a:t>noen</a:t>
            </a:r>
            <a:r>
              <a:rPr lang="en-US">
                <a:ea typeface="Calibri"/>
                <a:cs typeface="Calibri"/>
              </a:rPr>
              <a:t> </a:t>
            </a:r>
            <a:r>
              <a:rPr lang="en-US" err="1">
                <a:ea typeface="Calibri"/>
                <a:cs typeface="Calibri"/>
              </a:rPr>
              <a:t>være</a:t>
            </a:r>
            <a:r>
              <a:rPr lang="en-US">
                <a:ea typeface="Calibri"/>
                <a:cs typeface="Calibri"/>
              </a:rPr>
              <a:t> </a:t>
            </a:r>
            <a:r>
              <a:rPr lang="en-US" err="1">
                <a:ea typeface="Calibri"/>
                <a:cs typeface="Calibri"/>
              </a:rPr>
              <a:t>nok</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bli</a:t>
            </a:r>
            <a:r>
              <a:rPr lang="en-US">
                <a:ea typeface="Calibri"/>
                <a:cs typeface="Calibri"/>
              </a:rPr>
              <a:t> </a:t>
            </a:r>
            <a:r>
              <a:rPr lang="en-US" err="1">
                <a:ea typeface="Calibri"/>
                <a:cs typeface="Calibri"/>
              </a:rPr>
              <a:t>hjemme</a:t>
            </a:r>
            <a:r>
              <a:rPr lang="en-US">
                <a:ea typeface="Calibri"/>
                <a:cs typeface="Calibri"/>
              </a:rPr>
              <a:t> </a:t>
            </a:r>
            <a:r>
              <a:rPr lang="en-US" err="1">
                <a:ea typeface="Calibri"/>
                <a:cs typeface="Calibri"/>
              </a:rPr>
              <a:t>fra</a:t>
            </a:r>
            <a:r>
              <a:rPr lang="en-US">
                <a:ea typeface="Calibri"/>
                <a:cs typeface="Calibri"/>
              </a:rPr>
              <a:t> </a:t>
            </a:r>
            <a:r>
              <a:rPr lang="en-US" err="1">
                <a:ea typeface="Calibri"/>
                <a:cs typeface="Calibri"/>
              </a:rPr>
              <a:t>skolen</a:t>
            </a:r>
            <a:r>
              <a:rPr lang="en-US">
                <a:ea typeface="Calibri"/>
                <a:cs typeface="Calibri"/>
              </a:rPr>
              <a:t>. </a:t>
            </a:r>
            <a:r>
              <a:rPr lang="en-US" err="1">
                <a:ea typeface="Calibri"/>
                <a:cs typeface="Calibri"/>
              </a:rPr>
              <a:t>Relasjoner</a:t>
            </a:r>
            <a:r>
              <a:rPr lang="en-US">
                <a:ea typeface="Calibri"/>
                <a:cs typeface="Calibri"/>
              </a:rPr>
              <a:t> er </a:t>
            </a:r>
            <a:r>
              <a:rPr lang="en-US" err="1">
                <a:ea typeface="Calibri"/>
                <a:cs typeface="Calibri"/>
              </a:rPr>
              <a:t>også</a:t>
            </a:r>
            <a:r>
              <a:rPr lang="en-US">
                <a:ea typeface="Calibri"/>
                <a:cs typeface="Calibri"/>
              </a:rPr>
              <a:t> </a:t>
            </a:r>
            <a:r>
              <a:rPr lang="en-US" err="1">
                <a:ea typeface="Calibri"/>
                <a:cs typeface="Calibri"/>
              </a:rPr>
              <a:t>viktige</a:t>
            </a:r>
            <a:r>
              <a:rPr lang="en-US">
                <a:ea typeface="Calibri"/>
                <a:cs typeface="Calibri"/>
              </a:rPr>
              <a:t> for </a:t>
            </a:r>
            <a:r>
              <a:rPr lang="en-US" err="1">
                <a:ea typeface="Calibri"/>
                <a:cs typeface="Calibri"/>
              </a:rPr>
              <a:t>opplevelsen</a:t>
            </a:r>
            <a:r>
              <a:rPr lang="en-US">
                <a:ea typeface="Calibri"/>
                <a:cs typeface="Calibri"/>
              </a:rPr>
              <a:t> av </a:t>
            </a:r>
            <a:r>
              <a:rPr lang="en-US" err="1">
                <a:ea typeface="Calibri"/>
                <a:cs typeface="Calibri"/>
              </a:rPr>
              <a:t>trygghet</a:t>
            </a:r>
            <a:r>
              <a:rPr lang="en-US">
                <a:ea typeface="Calibri"/>
                <a:cs typeface="Calibri"/>
              </a:rPr>
              <a:t>. </a:t>
            </a:r>
            <a:br>
              <a:rPr lang="en-US">
                <a:ea typeface="Calibri"/>
                <a:cs typeface="+mn-lt"/>
              </a:rPr>
            </a:br>
            <a:r>
              <a:rPr lang="en-US">
                <a:ea typeface="Calibri"/>
                <a:cs typeface="Calibri"/>
              </a:rPr>
              <a:t>For </a:t>
            </a:r>
            <a:r>
              <a:rPr lang="en-US" err="1">
                <a:ea typeface="Calibri"/>
                <a:cs typeface="Calibri"/>
              </a:rPr>
              <a:t>sårbare</a:t>
            </a:r>
            <a:r>
              <a:rPr lang="en-US">
                <a:ea typeface="Calibri"/>
                <a:cs typeface="Calibri"/>
              </a:rPr>
              <a:t> </a:t>
            </a:r>
            <a:r>
              <a:rPr lang="en-US" err="1">
                <a:ea typeface="Calibri"/>
                <a:cs typeface="Calibri"/>
              </a:rPr>
              <a:t>elever</a:t>
            </a:r>
            <a:r>
              <a:rPr lang="en-US">
                <a:ea typeface="Calibri"/>
                <a:cs typeface="Calibri"/>
              </a:rPr>
              <a:t> er </a:t>
            </a:r>
            <a:r>
              <a:rPr lang="en-US" err="1">
                <a:ea typeface="Calibri"/>
                <a:cs typeface="Calibri"/>
              </a:rPr>
              <a:t>gode</a:t>
            </a:r>
            <a:r>
              <a:rPr lang="en-US">
                <a:ea typeface="Calibri"/>
                <a:cs typeface="Calibri"/>
              </a:rPr>
              <a:t> </a:t>
            </a:r>
            <a:r>
              <a:rPr lang="en-US" err="1">
                <a:ea typeface="Calibri"/>
                <a:cs typeface="Calibri"/>
              </a:rPr>
              <a:t>relasjoner</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trygge</a:t>
            </a:r>
            <a:r>
              <a:rPr lang="en-US">
                <a:ea typeface="Calibri"/>
                <a:cs typeface="Calibri"/>
              </a:rPr>
              <a:t> </a:t>
            </a:r>
            <a:r>
              <a:rPr lang="en-US" err="1">
                <a:ea typeface="Calibri"/>
                <a:cs typeface="Calibri"/>
              </a:rPr>
              <a:t>voksne</a:t>
            </a:r>
            <a:r>
              <a:rPr lang="en-US">
                <a:ea typeface="Calibri"/>
                <a:cs typeface="Calibri"/>
              </a:rPr>
              <a:t> det </a:t>
            </a:r>
            <a:r>
              <a:rPr lang="en-US" err="1">
                <a:ea typeface="Calibri"/>
                <a:cs typeface="Calibri"/>
              </a:rPr>
              <a:t>som</a:t>
            </a:r>
            <a:r>
              <a:rPr lang="en-US">
                <a:ea typeface="Calibri"/>
                <a:cs typeface="Calibri"/>
              </a:rPr>
              <a:t> </a:t>
            </a:r>
            <a:r>
              <a:rPr lang="en-US" err="1">
                <a:ea typeface="Calibri"/>
                <a:cs typeface="Calibri"/>
              </a:rPr>
              <a:t>gjør</a:t>
            </a:r>
            <a:r>
              <a:rPr lang="en-US">
                <a:ea typeface="Calibri"/>
                <a:cs typeface="Calibri"/>
              </a:rPr>
              <a:t> at de </a:t>
            </a:r>
            <a:r>
              <a:rPr lang="en-US" err="1">
                <a:ea typeface="Calibri"/>
                <a:cs typeface="Calibri"/>
              </a:rPr>
              <a:t>kommer</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a:t>
            </a:r>
            <a:r>
              <a:rPr lang="en-US" err="1">
                <a:ea typeface="Calibri"/>
                <a:cs typeface="Calibri"/>
              </a:rPr>
              <a:t>skolen</a:t>
            </a:r>
            <a:r>
              <a:rPr lang="en-US">
                <a:ea typeface="Calibri"/>
                <a:cs typeface="Calibri"/>
              </a:rPr>
              <a:t>. </a:t>
            </a:r>
            <a:br>
              <a:rPr lang="en-US">
                <a:ea typeface="Calibri"/>
                <a:cs typeface="+mn-lt"/>
              </a:rPr>
            </a:br>
            <a:endParaRPr lang="en-US">
              <a:ea typeface="Calibri"/>
              <a:cs typeface="Calibri"/>
            </a:endParaRPr>
          </a:p>
          <a:p>
            <a:r>
              <a:rPr lang="nb-NO" b="1"/>
              <a:t>Stikkord til deg som ressursperson – disse kan du bruke som støtte hvis noen av gruppene står fast; </a:t>
            </a:r>
            <a:br>
              <a:rPr lang="nb-NO" b="1"/>
            </a:br>
            <a:r>
              <a:rPr lang="nb-NO"/>
              <a:t>relasjonskompetanse, kvalitet i relasjoner, klasseledelse, klassemiljø, læringsmiljø, friminutt, oversikt, forutsigbarhet, overganger (</a:t>
            </a:r>
            <a:r>
              <a:rPr lang="nb-NO" err="1"/>
              <a:t>bhg</a:t>
            </a:r>
            <a:r>
              <a:rPr lang="nb-NO"/>
              <a:t>-skole, skolebytte, ferier), trening av sosiale- og emosjonelle ferdigheter, åpenhet </a:t>
            </a:r>
            <a:r>
              <a:rPr lang="nb-NO" err="1"/>
              <a:t>mtp</a:t>
            </a:r>
            <a:r>
              <a:rPr lang="nb-NO"/>
              <a:t> sårbarheter/ særegenheter, traumesensitiv tilnærming…</a:t>
            </a:r>
            <a:endParaRPr lang="en-US"/>
          </a:p>
          <a:p>
            <a:endParaRPr lang="en-US">
              <a:ea typeface="Calibri"/>
              <a:cs typeface="Calibri"/>
            </a:endParaRPr>
          </a:p>
          <a:p>
            <a:endParaRPr lang="en-US">
              <a:ea typeface="Calibri"/>
              <a:cs typeface="Calibri"/>
            </a:endParaRPr>
          </a:p>
        </p:txBody>
      </p:sp>
      <p:sp>
        <p:nvSpPr>
          <p:cNvPr id="4" name="Plassholder for lysbildenummer 3"/>
          <p:cNvSpPr>
            <a:spLocks noGrp="1"/>
          </p:cNvSpPr>
          <p:nvPr>
            <p:ph type="sldNum" sz="quarter" idx="5"/>
          </p:nvPr>
        </p:nvSpPr>
        <p:spPr/>
        <p:txBody>
          <a:bodyPr/>
          <a:lstStyle/>
          <a:p>
            <a:fld id="{A2C9DFD6-0B1F-4F00-BCD8-061BCF8F699D}" type="slidenum">
              <a:rPr lang="nb-NO" smtClean="0"/>
              <a:t>10</a:t>
            </a:fld>
            <a:endParaRPr lang="nb-NO"/>
          </a:p>
        </p:txBody>
      </p:sp>
    </p:spTree>
    <p:extLst>
      <p:ext uri="{BB962C8B-B14F-4D97-AF65-F5344CB8AC3E}">
        <p14:creationId xmlns:p14="http://schemas.microsoft.com/office/powerpoint/2010/main" val="3949831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err="1">
                <a:ea typeface="Calibri"/>
                <a:cs typeface="Calibri"/>
              </a:rPr>
              <a:t>Refleksjonsoppgave</a:t>
            </a:r>
            <a:br>
              <a:rPr lang="en-US" b="1">
                <a:ea typeface="Calibri"/>
                <a:cs typeface="Calibri"/>
              </a:rPr>
            </a:br>
            <a:br>
              <a:rPr lang="en-US" b="1">
                <a:ea typeface="Calibri"/>
                <a:cs typeface="Calibri"/>
              </a:rPr>
            </a:br>
            <a:r>
              <a:rPr lang="nb-NO" b="1" noProof="0">
                <a:ea typeface="Calibri"/>
                <a:cs typeface="Calibri"/>
              </a:rPr>
              <a:t>Dette kan du si:</a:t>
            </a:r>
            <a:br>
              <a:rPr lang="en-US">
                <a:ea typeface="Calibri"/>
                <a:cs typeface="Calibri"/>
              </a:rPr>
            </a:br>
            <a:r>
              <a:rPr lang="en-US">
                <a:ea typeface="Calibri"/>
                <a:cs typeface="Calibri"/>
              </a:rPr>
              <a:t>- </a:t>
            </a:r>
            <a:r>
              <a:rPr lang="en-US" err="1">
                <a:ea typeface="Calibri"/>
                <a:cs typeface="Calibri"/>
              </a:rPr>
              <a:t>Snakk</a:t>
            </a:r>
            <a:r>
              <a:rPr lang="en-US">
                <a:ea typeface="Calibri"/>
                <a:cs typeface="Calibri"/>
              </a:rPr>
              <a:t> med de </a:t>
            </a:r>
            <a:r>
              <a:rPr lang="en-US" err="1">
                <a:ea typeface="Calibri"/>
                <a:cs typeface="Calibri"/>
              </a:rPr>
              <a:t>ved</a:t>
            </a:r>
            <a:r>
              <a:rPr lang="en-US">
                <a:ea typeface="Calibri"/>
                <a:cs typeface="Calibri"/>
              </a:rPr>
              <a:t> </a:t>
            </a:r>
            <a:r>
              <a:rPr lang="en-US" err="1">
                <a:ea typeface="Calibri"/>
                <a:cs typeface="Calibri"/>
              </a:rPr>
              <a:t>sden</a:t>
            </a:r>
            <a:r>
              <a:rPr lang="en-US">
                <a:ea typeface="Calibri"/>
                <a:cs typeface="Calibri"/>
              </a:rPr>
              <a:t> av deg om </a:t>
            </a:r>
            <a:r>
              <a:rPr lang="en-US" err="1">
                <a:ea typeface="Calibri"/>
                <a:cs typeface="Calibri"/>
              </a:rPr>
              <a:t>hva</a:t>
            </a:r>
            <a:r>
              <a:rPr lang="en-US">
                <a:ea typeface="Calibri"/>
                <a:cs typeface="Calibri"/>
              </a:rPr>
              <a:t> du legger </a:t>
            </a:r>
            <a:r>
              <a:rPr lang="en-US" err="1">
                <a:ea typeface="Calibri"/>
                <a:cs typeface="Calibri"/>
              </a:rPr>
              <a:t>i</a:t>
            </a:r>
            <a:r>
              <a:rPr lang="en-US">
                <a:ea typeface="Calibri"/>
                <a:cs typeface="Calibri"/>
              </a:rPr>
              <a:t> </a:t>
            </a:r>
            <a:r>
              <a:rPr lang="en-US" err="1">
                <a:ea typeface="Calibri"/>
                <a:cs typeface="Calibri"/>
              </a:rPr>
              <a:t>begrepet</a:t>
            </a:r>
            <a:r>
              <a:rPr lang="en-US">
                <a:ea typeface="Calibri"/>
                <a:cs typeface="Calibri"/>
              </a:rPr>
              <a:t> “</a:t>
            </a:r>
            <a:r>
              <a:rPr lang="en-US" err="1">
                <a:ea typeface="Calibri"/>
                <a:cs typeface="Calibri"/>
              </a:rPr>
              <a:t>mening</a:t>
            </a:r>
            <a:r>
              <a:rPr lang="en-US">
                <a:ea typeface="Calibri"/>
                <a:cs typeface="Calibri"/>
              </a:rPr>
              <a:t>"?</a:t>
            </a:r>
          </a:p>
        </p:txBody>
      </p:sp>
      <p:sp>
        <p:nvSpPr>
          <p:cNvPr id="4" name="Plassholder for lysbildenummer 3"/>
          <p:cNvSpPr>
            <a:spLocks noGrp="1"/>
          </p:cNvSpPr>
          <p:nvPr>
            <p:ph type="sldNum" sz="quarter" idx="5"/>
          </p:nvPr>
        </p:nvSpPr>
        <p:spPr/>
        <p:txBody>
          <a:bodyPr/>
          <a:lstStyle/>
          <a:p>
            <a:fld id="{A2C9DFD6-0B1F-4F00-BCD8-061BCF8F699D}" type="slidenum">
              <a:rPr lang="nb-NO" smtClean="0"/>
              <a:t>12</a:t>
            </a:fld>
            <a:endParaRPr lang="nb-NO"/>
          </a:p>
        </p:txBody>
      </p:sp>
    </p:spTree>
    <p:extLst>
      <p:ext uri="{BB962C8B-B14F-4D97-AF65-F5344CB8AC3E}">
        <p14:creationId xmlns:p14="http://schemas.microsoft.com/office/powerpoint/2010/main" val="291215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ea typeface="Calibri"/>
                <a:cs typeface="Calibri"/>
              </a:rPr>
              <a:t>Dette kan du si: </a:t>
            </a:r>
            <a:endParaRPr lang="nb-NO" b="1"/>
          </a:p>
          <a:p>
            <a:r>
              <a:rPr lang="nb-NO">
                <a:ea typeface="Calibri"/>
                <a:cs typeface="Calibri"/>
              </a:rPr>
              <a:t>Det er ikke alt i skolen som skaper like stort engasjement hos alle, eller som alle elever opplever som meningsfullt. Noen elever motiveres i hovedsak av venner og det sosiale innholdet i skoledagen. Men elever som ikke opplever noe i skolen som betydningsfullt, er mer sårbare for å få høyt skolefravær. Med mening tenker vi altså både på det faglige innholdet, aktiviteter og det sosiale. </a:t>
            </a:r>
          </a:p>
          <a:p>
            <a:endParaRPr lang="nb-NO"/>
          </a:p>
          <a:p>
            <a:r>
              <a:rPr lang="nb-NO" b="1"/>
              <a:t>Stikkord til deg som ressursperson – disse kan du bruke som støtte hvis noen av gruppene står fast; </a:t>
            </a:r>
            <a:br>
              <a:rPr lang="nb-NO" b="1">
                <a:cs typeface="+mn-lt"/>
              </a:rPr>
            </a:br>
            <a:r>
              <a:rPr lang="nb-NO" b="1"/>
              <a:t>- </a:t>
            </a:r>
            <a:r>
              <a:rPr lang="nb-NO"/>
              <a:t>elevmedvirkning, praktisk læring, uteskole, variasjon, tverrfaglig undervisning, undervisning forankret i virkeligheten.</a:t>
            </a:r>
          </a:p>
        </p:txBody>
      </p:sp>
      <p:sp>
        <p:nvSpPr>
          <p:cNvPr id="4" name="Plassholder for lysbildenummer 3"/>
          <p:cNvSpPr>
            <a:spLocks noGrp="1"/>
          </p:cNvSpPr>
          <p:nvPr>
            <p:ph type="sldNum" sz="quarter" idx="5"/>
          </p:nvPr>
        </p:nvSpPr>
        <p:spPr/>
        <p:txBody>
          <a:bodyPr/>
          <a:lstStyle/>
          <a:p>
            <a:fld id="{A2C9DFD6-0B1F-4F00-BCD8-061BCF8F699D}" type="slidenum">
              <a:rPr lang="nb-NO" smtClean="0"/>
              <a:t>13</a:t>
            </a:fld>
            <a:endParaRPr lang="nb-NO"/>
          </a:p>
        </p:txBody>
      </p:sp>
    </p:spTree>
    <p:extLst>
      <p:ext uri="{BB962C8B-B14F-4D97-AF65-F5344CB8AC3E}">
        <p14:creationId xmlns:p14="http://schemas.microsoft.com/office/powerpoint/2010/main" val="3075360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err="1">
                <a:ea typeface="Calibri"/>
                <a:cs typeface="Calibri"/>
              </a:rPr>
              <a:t>Refleksjonsoppgave</a:t>
            </a:r>
            <a:br>
              <a:rPr lang="en-US" b="1">
                <a:ea typeface="Calibri"/>
                <a:cs typeface="Calibri"/>
              </a:rPr>
            </a:br>
            <a:br>
              <a:rPr lang="en-US" b="1">
                <a:ea typeface="Calibri"/>
                <a:cs typeface="Calibri"/>
              </a:rPr>
            </a:br>
            <a:r>
              <a:rPr lang="nb-NO" b="1" noProof="0">
                <a:ea typeface="Calibri"/>
                <a:cs typeface="Calibri"/>
              </a:rPr>
              <a:t>Dette kan du si:</a:t>
            </a:r>
            <a:br>
              <a:rPr lang="en-US">
                <a:ea typeface="Calibri"/>
                <a:cs typeface="Calibri"/>
              </a:rPr>
            </a:br>
            <a:r>
              <a:rPr lang="en-US">
                <a:ea typeface="Calibri"/>
                <a:cs typeface="Calibri"/>
              </a:rPr>
              <a:t>- </a:t>
            </a:r>
            <a:r>
              <a:rPr lang="en-US" err="1">
                <a:ea typeface="Calibri"/>
                <a:cs typeface="Calibri"/>
              </a:rPr>
              <a:t>Snakk</a:t>
            </a:r>
            <a:r>
              <a:rPr lang="en-US">
                <a:ea typeface="Calibri"/>
                <a:cs typeface="Calibri"/>
              </a:rPr>
              <a:t> med de </a:t>
            </a:r>
            <a:r>
              <a:rPr lang="en-US" err="1">
                <a:ea typeface="Calibri"/>
                <a:cs typeface="Calibri"/>
              </a:rPr>
              <a:t>ved</a:t>
            </a:r>
            <a:r>
              <a:rPr lang="en-US">
                <a:ea typeface="Calibri"/>
                <a:cs typeface="Calibri"/>
              </a:rPr>
              <a:t> </a:t>
            </a:r>
            <a:r>
              <a:rPr lang="en-US" err="1">
                <a:ea typeface="Calibri"/>
                <a:cs typeface="Calibri"/>
              </a:rPr>
              <a:t>sden</a:t>
            </a:r>
            <a:r>
              <a:rPr lang="en-US">
                <a:ea typeface="Calibri"/>
                <a:cs typeface="Calibri"/>
              </a:rPr>
              <a:t> av deg om </a:t>
            </a:r>
            <a:r>
              <a:rPr lang="en-US" err="1">
                <a:ea typeface="Calibri"/>
                <a:cs typeface="Calibri"/>
              </a:rPr>
              <a:t>hva</a:t>
            </a:r>
            <a:r>
              <a:rPr lang="en-US">
                <a:ea typeface="Calibri"/>
                <a:cs typeface="Calibri"/>
              </a:rPr>
              <a:t> du legger </a:t>
            </a:r>
            <a:r>
              <a:rPr lang="en-US" err="1">
                <a:ea typeface="Calibri"/>
                <a:cs typeface="Calibri"/>
              </a:rPr>
              <a:t>i</a:t>
            </a:r>
            <a:r>
              <a:rPr lang="en-US">
                <a:ea typeface="Calibri"/>
                <a:cs typeface="Calibri"/>
              </a:rPr>
              <a:t> </a:t>
            </a:r>
            <a:r>
              <a:rPr lang="en-US" err="1">
                <a:ea typeface="Calibri"/>
                <a:cs typeface="Calibri"/>
              </a:rPr>
              <a:t>begrepet</a:t>
            </a:r>
            <a:r>
              <a:rPr lang="en-US">
                <a:ea typeface="Calibri"/>
                <a:cs typeface="Calibri"/>
              </a:rPr>
              <a:t> “</a:t>
            </a:r>
            <a:r>
              <a:rPr lang="en-US" err="1">
                <a:ea typeface="Calibri"/>
                <a:cs typeface="Calibri"/>
              </a:rPr>
              <a:t>mestring</a:t>
            </a:r>
            <a:r>
              <a:rPr lang="en-US">
                <a:ea typeface="Calibri"/>
                <a:cs typeface="Calibri"/>
              </a:rPr>
              <a:t>"?</a:t>
            </a:r>
          </a:p>
        </p:txBody>
      </p:sp>
      <p:sp>
        <p:nvSpPr>
          <p:cNvPr id="4" name="Plassholder for lysbildenummer 3"/>
          <p:cNvSpPr>
            <a:spLocks noGrp="1"/>
          </p:cNvSpPr>
          <p:nvPr>
            <p:ph type="sldNum" sz="quarter" idx="5"/>
          </p:nvPr>
        </p:nvSpPr>
        <p:spPr/>
        <p:txBody>
          <a:bodyPr/>
          <a:lstStyle/>
          <a:p>
            <a:fld id="{A2C9DFD6-0B1F-4F00-BCD8-061BCF8F699D}" type="slidenum">
              <a:rPr lang="nb-NO" smtClean="0"/>
              <a:t>14</a:t>
            </a:fld>
            <a:endParaRPr lang="nb-NO"/>
          </a:p>
        </p:txBody>
      </p:sp>
    </p:spTree>
    <p:extLst>
      <p:ext uri="{BB962C8B-B14F-4D97-AF65-F5344CB8AC3E}">
        <p14:creationId xmlns:p14="http://schemas.microsoft.com/office/powerpoint/2010/main" val="642524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i="0"/>
              <a:t>Dette kan du si:</a:t>
            </a:r>
            <a:br>
              <a:rPr lang="nb-NO" b="1" i="0"/>
            </a:br>
            <a:r>
              <a:rPr lang="nb-NO" i="1"/>
              <a:t>"Tilpasset opplæring innebærer at elevene skal få et tilfredsstillende utbytte av opplæringen uavhengig av forutsetninger, og at alle skal få utnyttet og utviklet evnene sine"</a:t>
            </a:r>
            <a:r>
              <a:rPr lang="nb-NO"/>
              <a:t>. (Udir-2025).</a:t>
            </a:r>
            <a:r>
              <a:rPr lang="nb-NO">
                <a:ea typeface="Calibri"/>
                <a:cs typeface="Calibri"/>
              </a:rPr>
              <a:t> </a:t>
            </a:r>
            <a:r>
              <a:rPr lang="en-US" err="1">
                <a:ea typeface="Calibri"/>
                <a:cs typeface="Calibri"/>
              </a:rPr>
              <a:t>Tilpasset</a:t>
            </a:r>
            <a:r>
              <a:rPr lang="en-US">
                <a:ea typeface="Calibri"/>
                <a:cs typeface="Calibri"/>
              </a:rPr>
              <a:t> </a:t>
            </a:r>
            <a:r>
              <a:rPr lang="en-US" err="1">
                <a:ea typeface="Calibri"/>
                <a:cs typeface="Calibri"/>
              </a:rPr>
              <a:t>opplæring</a:t>
            </a:r>
            <a:r>
              <a:rPr lang="en-US">
                <a:ea typeface="Calibri"/>
                <a:cs typeface="Calibri"/>
              </a:rPr>
              <a:t> handler om alt </a:t>
            </a:r>
            <a:r>
              <a:rPr lang="en-US" err="1">
                <a:ea typeface="Calibri"/>
                <a:cs typeface="Calibri"/>
              </a:rPr>
              <a:t>fra</a:t>
            </a:r>
            <a:r>
              <a:rPr lang="en-US">
                <a:ea typeface="Calibri"/>
                <a:cs typeface="Calibri"/>
              </a:rPr>
              <a:t> </a:t>
            </a:r>
            <a:r>
              <a:rPr lang="en-US" err="1">
                <a:ea typeface="Calibri"/>
                <a:cs typeface="Calibri"/>
              </a:rPr>
              <a:t>kartlegging</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metodebruk</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praktisk</a:t>
            </a:r>
            <a:r>
              <a:rPr lang="en-US">
                <a:ea typeface="Calibri"/>
                <a:cs typeface="Calibri"/>
              </a:rPr>
              <a:t> </a:t>
            </a:r>
            <a:r>
              <a:rPr lang="en-US" err="1">
                <a:ea typeface="Calibri"/>
                <a:cs typeface="Calibri"/>
              </a:rPr>
              <a:t>tilrettelegging</a:t>
            </a:r>
            <a:r>
              <a:rPr lang="en-US">
                <a:ea typeface="Calibri"/>
                <a:cs typeface="Calibri"/>
              </a:rPr>
              <a:t> av </a:t>
            </a:r>
            <a:r>
              <a:rPr lang="en-US" err="1">
                <a:ea typeface="Calibri"/>
                <a:cs typeface="Calibri"/>
              </a:rPr>
              <a:t>undervisningen</a:t>
            </a:r>
            <a:r>
              <a:rPr lang="en-US">
                <a:ea typeface="Calibri"/>
                <a:cs typeface="Calibri"/>
              </a:rPr>
              <a:t>. </a:t>
            </a:r>
            <a:r>
              <a:rPr lang="en-US" err="1">
                <a:ea typeface="Calibri"/>
                <a:cs typeface="Calibri"/>
              </a:rPr>
              <a:t>Tenk</a:t>
            </a:r>
            <a:r>
              <a:rPr lang="en-US">
                <a:ea typeface="Calibri"/>
                <a:cs typeface="Calibri"/>
              </a:rPr>
              <a:t> </a:t>
            </a:r>
            <a:r>
              <a:rPr lang="en-US" err="1">
                <a:ea typeface="Calibri"/>
                <a:cs typeface="Calibri"/>
              </a:rPr>
              <a:t>bredt</a:t>
            </a:r>
            <a:r>
              <a:rPr lang="en-US">
                <a:ea typeface="Calibri"/>
                <a:cs typeface="Calibri"/>
              </a:rPr>
              <a:t> </a:t>
            </a:r>
            <a:r>
              <a:rPr lang="en-US" err="1">
                <a:ea typeface="Calibri"/>
                <a:cs typeface="Calibri"/>
              </a:rPr>
              <a:t>når</a:t>
            </a:r>
            <a:r>
              <a:rPr lang="en-US">
                <a:ea typeface="Calibri"/>
                <a:cs typeface="Calibri"/>
              </a:rPr>
              <a:t> </a:t>
            </a:r>
            <a:r>
              <a:rPr lang="en-US" err="1">
                <a:ea typeface="Calibri"/>
                <a:cs typeface="Calibri"/>
              </a:rPr>
              <a:t>dere</a:t>
            </a:r>
            <a:r>
              <a:rPr lang="en-US">
                <a:ea typeface="Calibri"/>
                <a:cs typeface="Calibri"/>
              </a:rPr>
              <a:t> </a:t>
            </a:r>
            <a:r>
              <a:rPr lang="en-US" err="1">
                <a:ea typeface="Calibri"/>
                <a:cs typeface="Calibri"/>
              </a:rPr>
              <a:t>snakker</a:t>
            </a:r>
            <a:r>
              <a:rPr lang="en-US">
                <a:ea typeface="Calibri"/>
                <a:cs typeface="Calibri"/>
              </a:rPr>
              <a:t> om </a:t>
            </a:r>
            <a:r>
              <a:rPr lang="en-US" err="1">
                <a:ea typeface="Calibri"/>
                <a:cs typeface="Calibri"/>
              </a:rPr>
              <a:t>hva</a:t>
            </a:r>
            <a:r>
              <a:rPr lang="en-US">
                <a:ea typeface="Calibri"/>
                <a:cs typeface="Calibri"/>
              </a:rPr>
              <a:t> vi </a:t>
            </a:r>
            <a:r>
              <a:rPr lang="en-US" err="1">
                <a:ea typeface="Calibri"/>
                <a:cs typeface="Calibri"/>
              </a:rPr>
              <a:t>allerede</a:t>
            </a:r>
            <a:r>
              <a:rPr lang="en-US">
                <a:ea typeface="Calibri"/>
                <a:cs typeface="Calibri"/>
              </a:rPr>
              <a:t> </a:t>
            </a:r>
            <a:r>
              <a:rPr lang="en-US" err="1">
                <a:ea typeface="Calibri"/>
                <a:cs typeface="Calibri"/>
              </a:rPr>
              <a:t>gjør</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fungerer</a:t>
            </a:r>
            <a:r>
              <a:rPr lang="en-US">
                <a:ea typeface="Calibri"/>
                <a:cs typeface="Calibri"/>
              </a:rPr>
              <a:t> </a:t>
            </a:r>
            <a:r>
              <a:rPr lang="en-US" err="1">
                <a:ea typeface="Calibri"/>
                <a:cs typeface="Calibri"/>
              </a:rPr>
              <a:t>forebyggende</a:t>
            </a:r>
            <a:r>
              <a:rPr lang="en-US">
                <a:ea typeface="Calibri"/>
                <a:cs typeface="Calibri"/>
              </a:rPr>
              <a:t>. </a:t>
            </a:r>
            <a:endParaRPr lang="nb-NO"/>
          </a:p>
          <a:p>
            <a:endParaRPr lang="en-US">
              <a:ea typeface="Calibri"/>
              <a:cs typeface="Calibri"/>
            </a:endParaRPr>
          </a:p>
          <a:p>
            <a:endParaRPr lang="nb-NO" b="1"/>
          </a:p>
          <a:p>
            <a:r>
              <a:rPr lang="nb-NO" b="1"/>
              <a:t>Stikkord til deg som ressursperson – disse kan du bruke som støtte hvis noen av gruppene står fast; </a:t>
            </a:r>
            <a:br>
              <a:rPr lang="nb-NO" b="1"/>
            </a:br>
            <a:r>
              <a:rPr lang="en-US" err="1"/>
              <a:t>kartlegging</a:t>
            </a:r>
            <a:r>
              <a:rPr lang="en-US"/>
              <a:t>, </a:t>
            </a:r>
            <a:r>
              <a:rPr lang="en-US" err="1"/>
              <a:t>observasjon</a:t>
            </a:r>
            <a:r>
              <a:rPr lang="en-US"/>
              <a:t>,</a:t>
            </a:r>
            <a:r>
              <a:rPr lang="nb-NO"/>
              <a:t> kultur for prøving og feiling, «lære å lære», rike oppgaver, dybdelæring, læringsstøtte, kreativitet og nyskapning, variasjon læringsaktiviteter, læringsressurser, læringsarenaer, intensivkurs og vurderingsformer.</a:t>
            </a:r>
            <a:endParaRPr lang="en-US">
              <a:ea typeface="Calibri"/>
              <a:cs typeface="Calibri"/>
            </a:endParaRPr>
          </a:p>
        </p:txBody>
      </p:sp>
      <p:sp>
        <p:nvSpPr>
          <p:cNvPr id="4" name="Plassholder for lysbildenummer 3"/>
          <p:cNvSpPr>
            <a:spLocks noGrp="1"/>
          </p:cNvSpPr>
          <p:nvPr>
            <p:ph type="sldNum" sz="quarter" idx="5"/>
          </p:nvPr>
        </p:nvSpPr>
        <p:spPr/>
        <p:txBody>
          <a:bodyPr/>
          <a:lstStyle/>
          <a:p>
            <a:fld id="{A2C9DFD6-0B1F-4F00-BCD8-061BCF8F699D}" type="slidenum">
              <a:rPr lang="nb-NO" smtClean="0"/>
              <a:t>15</a:t>
            </a:fld>
            <a:endParaRPr lang="nb-NO"/>
          </a:p>
        </p:txBody>
      </p:sp>
    </p:spTree>
    <p:extLst>
      <p:ext uri="{BB962C8B-B14F-4D97-AF65-F5344CB8AC3E}">
        <p14:creationId xmlns:p14="http://schemas.microsoft.com/office/powerpoint/2010/main" val="314745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Dette kan du si:</a:t>
            </a:r>
            <a:br>
              <a:rPr lang="nb-NO" b="1"/>
            </a:br>
            <a:r>
              <a:rPr lang="nb-NO" b="0"/>
              <a:t>Nå har dere kommet frem til mange gode tiltak. Disse skal dere nå se på sammen på team og velge ut de tiltakene dere mener vil gi best utbytte for elevene på hele skolen. </a:t>
            </a:r>
            <a:br>
              <a:rPr lang="nb-NO" b="0"/>
            </a:br>
            <a:r>
              <a:rPr lang="nb-NO" b="0"/>
              <a:t>Tenk på tiltak som allerede er, eller kan bli en del av en felles og helhetlig praksis. Tiltakene må være gjennomførbare og bærekraftige over tid. </a:t>
            </a:r>
            <a:br>
              <a:rPr lang="nb-NO" b="0"/>
            </a:br>
            <a:r>
              <a:rPr lang="nb-NO" b="0"/>
              <a:t>Velg ut maks 3 tiltak på hvert av kjerneområdene. Tiltakene dere har valgt ut skal leveres skriftlig til ressursgruppa som følger dette opp videre (tilpass lokalt hvor de skal leveres).</a:t>
            </a:r>
          </a:p>
          <a:p>
            <a:endParaRPr lang="nb-NO" b="0"/>
          </a:p>
          <a:p>
            <a:r>
              <a:rPr lang="nb-NO" b="0"/>
              <a:t>Dere jobber nå i ca. 20 minutter og så møtes vi her igjen kl. XXX</a:t>
            </a:r>
            <a:br>
              <a:rPr lang="nb-NO" b="0"/>
            </a:br>
            <a:br>
              <a:rPr lang="nb-NO" b="0"/>
            </a:br>
            <a:br>
              <a:rPr lang="nb-NO" b="1"/>
            </a:br>
            <a:endParaRPr lang="nb-NO" b="1"/>
          </a:p>
        </p:txBody>
      </p:sp>
      <p:sp>
        <p:nvSpPr>
          <p:cNvPr id="4" name="Plassholder for lysbildenummer 3"/>
          <p:cNvSpPr>
            <a:spLocks noGrp="1"/>
          </p:cNvSpPr>
          <p:nvPr>
            <p:ph type="sldNum" sz="quarter" idx="5"/>
          </p:nvPr>
        </p:nvSpPr>
        <p:spPr/>
        <p:txBody>
          <a:bodyPr/>
          <a:lstStyle/>
          <a:p>
            <a:fld id="{A2C9DFD6-0B1F-4F00-BCD8-061BCF8F699D}" type="slidenum">
              <a:rPr lang="nb-NO" smtClean="0"/>
              <a:t>16</a:t>
            </a:fld>
            <a:endParaRPr lang="nb-NO"/>
          </a:p>
        </p:txBody>
      </p:sp>
    </p:spTree>
    <p:extLst>
      <p:ext uri="{BB962C8B-B14F-4D97-AF65-F5344CB8AC3E}">
        <p14:creationId xmlns:p14="http://schemas.microsoft.com/office/powerpoint/2010/main" val="394780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Dette kan du si:</a:t>
            </a:r>
          </a:p>
          <a:p>
            <a:r>
              <a:rPr lang="nb-NO" b="0"/>
              <a:t>Nå ønsker vi at hvert team skal dele et par av tiltakene som de er spesielt fornøyd med. Dere kan gjerne også si noe kort om nytteverdien av denne økten. </a:t>
            </a:r>
            <a:br>
              <a:rPr lang="nb-NO" b="0"/>
            </a:br>
            <a:br>
              <a:rPr lang="nb-NO" b="0"/>
            </a:br>
            <a:r>
              <a:rPr lang="nb-NO" b="1"/>
              <a:t>Alle teamene presenterer kort arbeidet fra økten.</a:t>
            </a:r>
            <a:endParaRPr lang="nb-NO" b="0"/>
          </a:p>
          <a:p>
            <a:endParaRPr lang="nb-NO" b="1"/>
          </a:p>
          <a:p>
            <a:r>
              <a:rPr lang="nb-NO" b="0"/>
              <a:t>Tusen takk for engasjement og deltakelse!</a:t>
            </a:r>
            <a:br>
              <a:rPr lang="nb-NO" b="0"/>
            </a:br>
            <a:r>
              <a:rPr lang="nb-NO" b="0"/>
              <a:t>Vi håper dere har blitt inspirert og at dere kanskje allerede neste uke igangsetter noen tiltak som er nærværsfremmende.</a:t>
            </a:r>
          </a:p>
          <a:p>
            <a:endParaRPr lang="nb-NO" b="0"/>
          </a:p>
          <a:p>
            <a:r>
              <a:rPr lang="nb-NO" b="0"/>
              <a:t>Takk for i dag!</a:t>
            </a:r>
            <a:endParaRPr lang="nb-NO" b="1"/>
          </a:p>
        </p:txBody>
      </p:sp>
      <p:sp>
        <p:nvSpPr>
          <p:cNvPr id="4" name="Plassholder for lysbildenummer 3"/>
          <p:cNvSpPr>
            <a:spLocks noGrp="1"/>
          </p:cNvSpPr>
          <p:nvPr>
            <p:ph type="sldNum" sz="quarter" idx="5"/>
          </p:nvPr>
        </p:nvSpPr>
        <p:spPr/>
        <p:txBody>
          <a:bodyPr/>
          <a:lstStyle/>
          <a:p>
            <a:fld id="{A2C9DFD6-0B1F-4F00-BCD8-061BCF8F699D}" type="slidenum">
              <a:rPr lang="nb-NO" smtClean="0"/>
              <a:t>17</a:t>
            </a:fld>
            <a:endParaRPr lang="nb-NO"/>
          </a:p>
        </p:txBody>
      </p:sp>
    </p:spTree>
    <p:extLst>
      <p:ext uri="{BB962C8B-B14F-4D97-AF65-F5344CB8AC3E}">
        <p14:creationId xmlns:p14="http://schemas.microsoft.com/office/powerpoint/2010/main" val="150467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nb-NO"/>
              <a:t>Klikk for å redigere tittelstil</a:t>
            </a:r>
            <a:endParaRPr lang="en-US"/>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lvl1pPr>
              <a:defRPr>
                <a:solidFill>
                  <a:srgbClr val="FFFFFF"/>
                </a:solidFill>
              </a:defRPr>
            </a:lvl1pPr>
          </a:lstStyle>
          <a:p>
            <a:fld id="{1160EA64-D806-43AC-9DF2-F8C432F32B4C}" type="datetimeFigureOut">
              <a:rPr lang="en-US" smtClean="0"/>
              <a:t>2/20/2025</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A7A6979-0714-4377-B894-6BE4C2D6E202}" type="slidenum">
              <a:rPr lang="en-US" smtClean="0"/>
              <a:pPr/>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371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F070A7B3-6521-4DCA-87E5-044747A908C1}"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a:p>
        </p:txBody>
      </p:sp>
    </p:spTree>
    <p:extLst>
      <p:ext uri="{BB962C8B-B14F-4D97-AF65-F5344CB8AC3E}">
        <p14:creationId xmlns:p14="http://schemas.microsoft.com/office/powerpoint/2010/main" val="2202686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nb-NO"/>
              <a:t>Klikk for å redigere tittelstil</a:t>
            </a:r>
            <a:endParaRPr lang="en-US"/>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1160EA64-D806-43AC-9DF2-F8C432F32B4C}"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802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AB134690-1557-4C89-A502-4959FE7FAD70}"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400502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4F7D4976-E339-4826-83B7-FBD03F55ECF8}" type="datetimeFigureOut">
              <a:rPr lang="en-US" smtClean="0"/>
              <a:t>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3590908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E1037C31-9E7A-4F99-8774-A0E530DE1A42}" type="datetimeFigureOut">
              <a:rPr lang="en-US" smtClean="0"/>
              <a:t>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250576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601691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nb-NO"/>
              <a:t>Klikk for å redigere tittelstil</a:t>
            </a:r>
            <a:endParaRPr lang="en-US"/>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D1BE4249-C0D0-4B06-8692-E8BB871AF643}"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3385335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nb-NO"/>
              <a:t>Klikk for å redigere tittelstil</a:t>
            </a:r>
            <a:endParaRPr lang="en-US"/>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042B0DB6-F5C7-45FB-8CF3-31B45F9C2DAC}"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2115473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E9F9C37B-1D36-470B-8223-D6C91242EC14}"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3735870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7C6F52A-A82B-47A2-A83A-8C4C91F2D59F}"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4279553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4500"/>
            </a:lvl1pPr>
          </a:lstStyle>
          <a:p>
            <a:r>
              <a:rPr lang="nb-NO"/>
              <a:t>Klikk for å redigere tittelstil</a:t>
            </a:r>
            <a:endParaRPr lang="en-US"/>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88635561-1F54-4047-9DEC-42B2D9834F02}" type="datetimeFigureOut">
              <a:rPr lang="nb-NO" smtClean="0"/>
              <a:t>20.02.2025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867484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88635561-1F54-4047-9DEC-42B2D9834F02}" type="datetimeFigureOut">
              <a:rPr lang="nb-NO" smtClean="0"/>
              <a:t>20.02.2025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4236590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1" y="1712423"/>
            <a:ext cx="10515600" cy="2851208"/>
          </a:xfrm>
        </p:spPr>
        <p:txBody>
          <a:bodyPr anchor="b">
            <a:normAutofit/>
          </a:bodyPr>
          <a:lstStyle>
            <a:lvl1pPr>
              <a:defRPr sz="4500" b="0"/>
            </a:lvl1pPr>
          </a:lstStyle>
          <a:p>
            <a:r>
              <a:rPr lang="nb-NO"/>
              <a:t>Klikk for å redigere tittelstil</a:t>
            </a:r>
            <a:endParaRPr lang="en-US"/>
          </a:p>
        </p:txBody>
      </p:sp>
      <p:sp>
        <p:nvSpPr>
          <p:cNvPr id="3" name="Text Placeholder 2"/>
          <p:cNvSpPr>
            <a:spLocks noGrp="1"/>
          </p:cNvSpPr>
          <p:nvPr>
            <p:ph type="body" idx="1"/>
          </p:nvPr>
        </p:nvSpPr>
        <p:spPr>
          <a:xfrm>
            <a:off x="831851" y="4552635"/>
            <a:ext cx="105156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88635561-1F54-4047-9DEC-42B2D9834F02}" type="datetimeFigureOut">
              <a:rPr lang="nb-NO" smtClean="0"/>
              <a:t>20.02.2025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2836038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845127" y="1828802"/>
            <a:ext cx="5181600" cy="435133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172200" y="1828802"/>
            <a:ext cx="5181600" cy="435133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88635561-1F54-4047-9DEC-42B2D9834F02}" type="datetimeFigureOut">
              <a:rPr lang="nb-NO" smtClean="0"/>
              <a:t>20.02.2025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19981487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2"/>
            <a:ext cx="515620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845127" y="2507552"/>
            <a:ext cx="5156200" cy="3680525"/>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172201" y="1681851"/>
            <a:ext cx="5181602"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6172201" y="2507552"/>
            <a:ext cx="5181602" cy="3680525"/>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88635561-1F54-4047-9DEC-42B2D9834F02}" type="datetimeFigureOut">
              <a:rPr lang="nb-NO" smtClean="0"/>
              <a:t>20.02.2025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D4F2A53F-FDE6-4238-B20E-43D888F0B3EB}" type="slidenum">
              <a:rPr lang="nb-NO" smtClean="0"/>
              <a:t>‹#›</a:t>
            </a:fld>
            <a:endParaRPr lang="nb-NO"/>
          </a:p>
        </p:txBody>
      </p:sp>
      <p:sp>
        <p:nvSpPr>
          <p:cNvPr id="10" name="Title 9"/>
          <p:cNvSpPr>
            <a:spLocks noGrp="1"/>
          </p:cNvSpPr>
          <p:nvPr>
            <p:ph type="title"/>
          </p:nvPr>
        </p:nvSpPr>
        <p:spPr/>
        <p:txBody>
          <a:bodyPr/>
          <a:lstStyle/>
          <a:p>
            <a:r>
              <a:rPr lang="nb-NO"/>
              <a:t>Klikk for å redigere tittelstil</a:t>
            </a:r>
            <a:endParaRPr lang="en-US"/>
          </a:p>
        </p:txBody>
      </p:sp>
    </p:spTree>
    <p:extLst>
      <p:ext uri="{BB962C8B-B14F-4D97-AF65-F5344CB8AC3E}">
        <p14:creationId xmlns:p14="http://schemas.microsoft.com/office/powerpoint/2010/main" val="4097511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are tit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8635561-1F54-4047-9DEC-42B2D9834F02}" type="datetimeFigureOut">
              <a:rPr lang="nb-NO" smtClean="0"/>
              <a:t>20.02.2025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D4F2A53F-FDE6-4238-B20E-43D888F0B3EB}" type="slidenum">
              <a:rPr lang="nb-NO" smtClean="0"/>
              <a:t>‹#›</a:t>
            </a:fld>
            <a:endParaRPr lang="nb-NO"/>
          </a:p>
        </p:txBody>
      </p:sp>
      <p:sp>
        <p:nvSpPr>
          <p:cNvPr id="6" name="Title 5"/>
          <p:cNvSpPr>
            <a:spLocks noGrp="1"/>
          </p:cNvSpPr>
          <p:nvPr>
            <p:ph type="title"/>
          </p:nvPr>
        </p:nvSpPr>
        <p:spPr/>
        <p:txBody>
          <a:bodyPr/>
          <a:lstStyle/>
          <a:p>
            <a:r>
              <a:rPr lang="nb-NO"/>
              <a:t>Klikk for å redigere tittelstil</a:t>
            </a:r>
            <a:endParaRPr lang="en-US"/>
          </a:p>
        </p:txBody>
      </p:sp>
    </p:spTree>
    <p:extLst>
      <p:ext uri="{BB962C8B-B14F-4D97-AF65-F5344CB8AC3E}">
        <p14:creationId xmlns:p14="http://schemas.microsoft.com/office/powerpoint/2010/main" val="41139302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635561-1F54-4047-9DEC-42B2D9834F02}" type="datetimeFigureOut">
              <a:rPr lang="nb-NO" smtClean="0"/>
              <a:t>20.02.2025</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3888143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2"/>
            <a:ext cx="3931920" cy="1600197"/>
          </a:xfrm>
        </p:spPr>
        <p:txBody>
          <a:bodyPr anchor="b">
            <a:normAutofit/>
          </a:bodyPr>
          <a:lstStyle>
            <a:lvl1pPr>
              <a:defRPr sz="2400" b="0"/>
            </a:lvl1pPr>
          </a:lstStyle>
          <a:p>
            <a:r>
              <a:rPr lang="nb-NO"/>
              <a:t>Klikk for å redigere tittelstil</a:t>
            </a:r>
            <a:endParaRPr lang="en-US"/>
          </a:p>
        </p:txBody>
      </p:sp>
      <p:sp>
        <p:nvSpPr>
          <p:cNvPr id="3" name="Content Placeholder 2"/>
          <p:cNvSpPr>
            <a:spLocks noGrp="1"/>
          </p:cNvSpPr>
          <p:nvPr>
            <p:ph idx="1"/>
          </p:nvPr>
        </p:nvSpPr>
        <p:spPr>
          <a:xfrm>
            <a:off x="5181600" y="990600"/>
            <a:ext cx="617220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b-NO"/>
              <a:t>Rediger tekststiler i malen</a:t>
            </a:r>
          </a:p>
        </p:txBody>
      </p:sp>
      <p:sp>
        <p:nvSpPr>
          <p:cNvPr id="5" name="Date Placeholder 4"/>
          <p:cNvSpPr>
            <a:spLocks noGrp="1"/>
          </p:cNvSpPr>
          <p:nvPr>
            <p:ph type="dt" sz="half" idx="10"/>
          </p:nvPr>
        </p:nvSpPr>
        <p:spPr/>
        <p:txBody>
          <a:bodyPr/>
          <a:lstStyle/>
          <a:p>
            <a:fld id="{88635561-1F54-4047-9DEC-42B2D9834F02}" type="datetimeFigureOut">
              <a:rPr lang="nb-NO" smtClean="0"/>
              <a:t>20.02.2025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14212338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2400" b="0"/>
            </a:lvl1pPr>
          </a:lstStyle>
          <a:p>
            <a:r>
              <a:rPr lang="nb-NO"/>
              <a:t>Klikk for å redigere tittelstil</a:t>
            </a:r>
            <a:endParaRPr lang="en-US"/>
          </a:p>
        </p:txBody>
      </p:sp>
      <p:sp>
        <p:nvSpPr>
          <p:cNvPr id="3" name="Picture Placeholder 2"/>
          <p:cNvSpPr>
            <a:spLocks noGrp="1"/>
          </p:cNvSpPr>
          <p:nvPr>
            <p:ph type="pic" idx="1"/>
          </p:nvPr>
        </p:nvSpPr>
        <p:spPr>
          <a:xfrm>
            <a:off x="5181600" y="990600"/>
            <a:ext cx="617220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b-NO"/>
              <a:t>Rediger tekststiler i malen</a:t>
            </a:r>
          </a:p>
        </p:txBody>
      </p:sp>
      <p:sp>
        <p:nvSpPr>
          <p:cNvPr id="5" name="Date Placeholder 4"/>
          <p:cNvSpPr>
            <a:spLocks noGrp="1"/>
          </p:cNvSpPr>
          <p:nvPr>
            <p:ph type="dt" sz="half" idx="10"/>
          </p:nvPr>
        </p:nvSpPr>
        <p:spPr/>
        <p:txBody>
          <a:bodyPr/>
          <a:lstStyle/>
          <a:p>
            <a:fld id="{88635561-1F54-4047-9DEC-42B2D9834F02}" type="datetimeFigureOut">
              <a:rPr lang="nb-NO" smtClean="0"/>
              <a:t>20.02.2025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1704720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88635561-1F54-4047-9DEC-42B2D9834F02}" type="datetimeFigureOut">
              <a:rPr lang="nb-NO" smtClean="0"/>
              <a:t>20.02.2025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1413928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0362"/>
            <a:ext cx="2628900" cy="5811838"/>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838201" y="360364"/>
            <a:ext cx="7734300" cy="581183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88635561-1F54-4047-9DEC-42B2D9834F02}" type="datetimeFigureOut">
              <a:rPr lang="nb-NO" smtClean="0"/>
              <a:t>20.02.2025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281152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160EA64-D806-43AC-9DF2-F8C432F32B4C}" type="datetimeFigureOut">
              <a:rPr lang="en-US" smtClean="0"/>
              <a:t>2/20/2025</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8A7A6979-0714-4377-B894-6BE4C2D6E202}" type="slidenum">
              <a:rPr lang="en-US" smtClean="0"/>
              <a:pPr/>
              <a:t>‹#›</a:t>
            </a:fld>
            <a:endParaRPr lang="en-US"/>
          </a:p>
        </p:txBody>
      </p:sp>
    </p:spTree>
    <p:extLst>
      <p:ext uri="{BB962C8B-B14F-4D97-AF65-F5344CB8AC3E}">
        <p14:creationId xmlns:p14="http://schemas.microsoft.com/office/powerpoint/2010/main" val="3281893464"/>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6" y="365760"/>
            <a:ext cx="10515600" cy="1325562"/>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845126" y="1828802"/>
            <a:ext cx="10515600" cy="4351337"/>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88635561-1F54-4047-9DEC-42B2D9834F02}" type="datetimeFigureOut">
              <a:rPr lang="nb-NO" smtClean="0"/>
              <a:t>20.02.2025</a:t>
            </a:fld>
            <a:endParaRPr lang="nb-NO"/>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nb-NO"/>
          </a:p>
        </p:txBody>
      </p:sp>
      <p:sp>
        <p:nvSpPr>
          <p:cNvPr id="6" name="Slide Number Placeholder 5"/>
          <p:cNvSpPr>
            <a:spLocks noGrp="1"/>
          </p:cNvSpPr>
          <p:nvPr>
            <p:ph type="sldNum" sz="quarter" idx="4"/>
          </p:nvPr>
        </p:nvSpPr>
        <p:spPr>
          <a:xfrm>
            <a:off x="8617527" y="6356352"/>
            <a:ext cx="27432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D4F2A53F-FDE6-4238-B20E-43D888F0B3EB}" type="slidenum">
              <a:rPr lang="nb-NO" smtClean="0"/>
              <a:t>‹#›</a:t>
            </a:fld>
            <a:endParaRPr lang="nb-NO"/>
          </a:p>
        </p:txBody>
      </p:sp>
    </p:spTree>
    <p:extLst>
      <p:ext uri="{BB962C8B-B14F-4D97-AF65-F5344CB8AC3E}">
        <p14:creationId xmlns:p14="http://schemas.microsoft.com/office/powerpoint/2010/main" val="29277400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udir.no/laring-og-trivsel/forebygge-og-folge-opp-bekymringsfullt-fravar/slik-kan-skolen-forebygge-bekymringsfullt-fravar/"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8677094E-F0FE-4EC2-9511-5A411A2E1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useBgFill="1">
        <p:nvSpPr>
          <p:cNvPr id="38" name="Rectangle 37">
            <a:extLst>
              <a:ext uri="{FF2B5EF4-FFF2-40B4-BE49-F238E27FC236}">
                <a16:creationId xmlns:a16="http://schemas.microsoft.com/office/drawing/2014/main" id="{E0E1ADA3-256B-436F-BB84-15BF272B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40" name="Straight Connector 39">
            <a:extLst>
              <a:ext uri="{FF2B5EF4-FFF2-40B4-BE49-F238E27FC236}">
                <a16:creationId xmlns:a16="http://schemas.microsoft.com/office/drawing/2014/main" id="{7DDC7D3D-A4F6-4638-B02B-2DBB6C11F5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220801"/>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5C091E65-5627-4CC0-82AA-74A3C89D7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tel 1">
            <a:extLst>
              <a:ext uri="{FF2B5EF4-FFF2-40B4-BE49-F238E27FC236}">
                <a16:creationId xmlns:a16="http://schemas.microsoft.com/office/drawing/2014/main" id="{3AFE6E81-A72C-4568-826A-B805740C3BC7}"/>
              </a:ext>
            </a:extLst>
          </p:cNvPr>
          <p:cNvSpPr>
            <a:spLocks noGrp="1"/>
          </p:cNvSpPr>
          <p:nvPr>
            <p:ph type="ctrTitle"/>
          </p:nvPr>
        </p:nvSpPr>
        <p:spPr>
          <a:xfrm>
            <a:off x="6415790" y="2668667"/>
            <a:ext cx="4856984" cy="2394834"/>
          </a:xfrm>
        </p:spPr>
        <p:txBody>
          <a:bodyPr>
            <a:normAutofit fontScale="90000"/>
          </a:bodyPr>
          <a:lstStyle/>
          <a:p>
            <a:pPr marL="0" marR="0" lvl="0" indent="0" defTabSz="825500" rtl="0" eaLnBrk="1" fontAlgn="auto" latinLnBrk="0" hangingPunct="1">
              <a:spcBef>
                <a:spcPts val="5900"/>
              </a:spcBef>
              <a:spcAft>
                <a:spcPts val="0"/>
              </a:spcAft>
              <a:buClrTx/>
              <a:buSzPct val="125000"/>
              <a:buFontTx/>
              <a:buNone/>
              <a:tabLst/>
              <a:defRPr/>
            </a:pPr>
            <a:r>
              <a:rPr kumimoji="0" lang="nb-NO" sz="4400" b="1" i="0" u="none" strike="noStrike" kern="0" cap="none" spc="0" normalizeH="0" baseline="0" noProof="0">
                <a:ln>
                  <a:noFill/>
                </a:ln>
                <a:solidFill>
                  <a:srgbClr val="F34F0D"/>
                </a:solidFill>
                <a:effectLst/>
                <a:uLnTx/>
                <a:uFillTx/>
                <a:latin typeface="Roboto" panose="02000000000000000000" pitchFamily="2" charset="0"/>
                <a:sym typeface="Helvetica Neue"/>
              </a:rPr>
              <a:t>FOREBYGGING</a:t>
            </a:r>
            <a:br>
              <a:rPr kumimoji="0" lang="nb-NO" sz="4400" b="1" i="0" u="none" strike="noStrike" kern="0" cap="none" spc="0" normalizeH="0" baseline="0" noProof="0">
                <a:ln>
                  <a:noFill/>
                </a:ln>
                <a:solidFill>
                  <a:srgbClr val="F34F0D"/>
                </a:solidFill>
                <a:effectLst/>
                <a:uLnTx/>
                <a:uFillTx/>
                <a:latin typeface="Roboto" panose="02000000000000000000" pitchFamily="2" charset="0"/>
                <a:sym typeface="Helvetica Neue"/>
              </a:rPr>
            </a:br>
            <a:r>
              <a:rPr kumimoji="0" lang="nb-NO" sz="4400" b="1" i="0" u="none" strike="noStrike" kern="0" cap="none" spc="0" normalizeH="0" baseline="0" noProof="0">
                <a:ln>
                  <a:noFill/>
                </a:ln>
                <a:solidFill>
                  <a:srgbClr val="F34F0D"/>
                </a:solidFill>
                <a:effectLst/>
                <a:uLnTx/>
                <a:uFillTx/>
                <a:latin typeface="Roboto" panose="02000000000000000000" pitchFamily="2" charset="0"/>
                <a:sym typeface="Helvetica Neue"/>
              </a:rPr>
              <a:t>AV </a:t>
            </a:r>
            <a:br>
              <a:rPr kumimoji="0" lang="nb-NO" sz="4400" b="1" i="0" u="none" strike="noStrike" kern="0" cap="none" spc="0" normalizeH="0" baseline="0" noProof="0">
                <a:ln>
                  <a:noFill/>
                </a:ln>
                <a:solidFill>
                  <a:srgbClr val="F34F0D"/>
                </a:solidFill>
                <a:effectLst/>
                <a:uLnTx/>
                <a:uFillTx/>
                <a:latin typeface="Roboto" panose="02000000000000000000" pitchFamily="2" charset="0"/>
                <a:sym typeface="Helvetica Neue"/>
              </a:rPr>
            </a:br>
            <a:r>
              <a:rPr kumimoji="0" lang="nb-NO" sz="4400" b="1" i="0" u="none" strike="noStrike" kern="0" cap="none" spc="0" normalizeH="0" baseline="0" noProof="0">
                <a:ln>
                  <a:noFill/>
                </a:ln>
                <a:solidFill>
                  <a:srgbClr val="F34F0D"/>
                </a:solidFill>
                <a:effectLst/>
                <a:uLnTx/>
                <a:uFillTx/>
                <a:latin typeface="Roboto" panose="02000000000000000000" pitchFamily="2" charset="0"/>
                <a:sym typeface="Helvetica Neue"/>
              </a:rPr>
              <a:t>SKOLEFRAVÆR</a:t>
            </a:r>
            <a:br>
              <a:rPr kumimoji="0" lang="nb-NO" sz="3400" b="1" i="0" u="none" strike="noStrike" kern="0" cap="none" spc="0" normalizeH="0" baseline="0" noProof="0">
                <a:ln>
                  <a:noFill/>
                </a:ln>
                <a:effectLst/>
                <a:uLnTx/>
                <a:uFillTx/>
                <a:latin typeface="Roboto" panose="02000000000000000000" pitchFamily="2" charset="0"/>
                <a:sym typeface="Helvetica Neue"/>
              </a:rPr>
            </a:br>
            <a:r>
              <a:rPr kumimoji="0" lang="nb-NO" sz="3400" b="1" i="0" u="none" strike="noStrike" kern="0" cap="none" spc="0" normalizeH="0" baseline="0" noProof="0">
                <a:ln>
                  <a:noFill/>
                </a:ln>
                <a:effectLst/>
                <a:uLnTx/>
                <a:uFillTx/>
                <a:latin typeface="Roboto" panose="02000000000000000000" pitchFamily="2" charset="0"/>
                <a:sym typeface="Helvetica Neue"/>
              </a:rPr>
              <a:t> </a:t>
            </a:r>
            <a:br>
              <a:rPr kumimoji="0" lang="nb-NO" sz="3400" b="1" i="0" u="none" strike="noStrike" kern="0" cap="none" spc="0" normalizeH="0" baseline="0" noProof="0">
                <a:ln>
                  <a:noFill/>
                </a:ln>
                <a:effectLst/>
                <a:uLnTx/>
                <a:uFillTx/>
                <a:latin typeface="Roboto" panose="02000000000000000000" pitchFamily="2" charset="0"/>
                <a:sym typeface="Helvetica Neue"/>
              </a:rPr>
            </a:br>
            <a:br>
              <a:rPr kumimoji="0" lang="nb-NO" sz="3400" b="1" i="0" u="none" strike="noStrike" kern="0" cap="none" spc="0" normalizeH="0" baseline="0" noProof="0">
                <a:ln>
                  <a:noFill/>
                </a:ln>
                <a:effectLst/>
                <a:uLnTx/>
                <a:uFillTx/>
                <a:latin typeface="Roboto" panose="02000000000000000000" pitchFamily="2" charset="0"/>
                <a:sym typeface="Helvetica Neue"/>
              </a:rPr>
            </a:br>
            <a:br>
              <a:rPr lang="nb-NO" sz="3400"/>
            </a:br>
            <a:endParaRPr lang="nb-NO" sz="3400"/>
          </a:p>
        </p:txBody>
      </p:sp>
      <p:sp>
        <p:nvSpPr>
          <p:cNvPr id="3" name="Undertittel 2">
            <a:extLst>
              <a:ext uri="{FF2B5EF4-FFF2-40B4-BE49-F238E27FC236}">
                <a16:creationId xmlns:a16="http://schemas.microsoft.com/office/drawing/2014/main" id="{D8068C78-4326-41A2-A029-24D62EB430CA}"/>
              </a:ext>
            </a:extLst>
          </p:cNvPr>
          <p:cNvSpPr>
            <a:spLocks noGrp="1"/>
          </p:cNvSpPr>
          <p:nvPr>
            <p:ph type="subTitle" idx="1"/>
          </p:nvPr>
        </p:nvSpPr>
        <p:spPr>
          <a:xfrm>
            <a:off x="6096000" y="4356635"/>
            <a:ext cx="5728190" cy="1543422"/>
          </a:xfrm>
        </p:spPr>
        <p:txBody>
          <a:bodyPr vert="horz" lIns="91440" tIns="45720" rIns="91440" bIns="45720" rtlCol="0" anchor="t">
            <a:normAutofit/>
          </a:bodyPr>
          <a:lstStyle/>
          <a:p>
            <a:endParaRPr lang="nb-NO"/>
          </a:p>
          <a:p>
            <a:r>
              <a:rPr lang="nb-NO"/>
              <a:t>Utviklet av  Marita Gallefoss </a:t>
            </a:r>
          </a:p>
          <a:p>
            <a:r>
              <a:rPr lang="nb-NO"/>
              <a:t>og Silje Hrafa Tjersland </a:t>
            </a:r>
          </a:p>
        </p:txBody>
      </p:sp>
      <p:pic>
        <p:nvPicPr>
          <p:cNvPr id="4" name="Bilde 3" descr="Et bilde som inneholder clip art, tegnefilm, tegning, illustrasjon&#10;&#10;Innhold generert av kunstig intelligens kan være feil.">
            <a:extLst>
              <a:ext uri="{FF2B5EF4-FFF2-40B4-BE49-F238E27FC236}">
                <a16:creationId xmlns:a16="http://schemas.microsoft.com/office/drawing/2014/main" id="{36B51CC6-93CC-86A8-F765-E75BC9820FA1}"/>
              </a:ext>
            </a:extLst>
          </p:cNvPr>
          <p:cNvPicPr>
            <a:picLocks noChangeAspect="1"/>
          </p:cNvPicPr>
          <p:nvPr/>
        </p:nvPicPr>
        <p:blipFill>
          <a:blip r:embed="rId3"/>
          <a:srcRect l="7076" t="6326" r="4926" b="3650"/>
          <a:stretch/>
        </p:blipFill>
        <p:spPr>
          <a:xfrm>
            <a:off x="682646" y="862640"/>
            <a:ext cx="5130236" cy="5319628"/>
          </a:xfrm>
          <a:prstGeom prst="rect">
            <a:avLst/>
          </a:prstGeom>
          <a:ln>
            <a:noFill/>
          </a:ln>
        </p:spPr>
      </p:pic>
    </p:spTree>
    <p:extLst>
      <p:ext uri="{BB962C8B-B14F-4D97-AF65-F5344CB8AC3E}">
        <p14:creationId xmlns:p14="http://schemas.microsoft.com/office/powerpoint/2010/main" val="2811226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avrundede hjørner 4">
            <a:extLst>
              <a:ext uri="{FF2B5EF4-FFF2-40B4-BE49-F238E27FC236}">
                <a16:creationId xmlns:a16="http://schemas.microsoft.com/office/drawing/2014/main" id="{22DB745D-594A-4892-A118-45D3292F86A9}"/>
              </a:ext>
            </a:extLst>
          </p:cNvPr>
          <p:cNvSpPr/>
          <p:nvPr/>
        </p:nvSpPr>
        <p:spPr>
          <a:xfrm>
            <a:off x="542925" y="2241198"/>
            <a:ext cx="2428875" cy="154305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KUNNSKAP</a:t>
            </a:r>
          </a:p>
        </p:txBody>
      </p:sp>
      <p:sp>
        <p:nvSpPr>
          <p:cNvPr id="7" name="Rektangel: avrundede hjørner 6">
            <a:extLst>
              <a:ext uri="{FF2B5EF4-FFF2-40B4-BE49-F238E27FC236}">
                <a16:creationId xmlns:a16="http://schemas.microsoft.com/office/drawing/2014/main" id="{439FB14A-74C7-4E49-83D3-53E110E5FE50}"/>
              </a:ext>
            </a:extLst>
          </p:cNvPr>
          <p:cNvSpPr/>
          <p:nvPr/>
        </p:nvSpPr>
        <p:spPr>
          <a:xfrm>
            <a:off x="3388086" y="2190088"/>
            <a:ext cx="2428875" cy="159416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FOREBYGGING</a:t>
            </a:r>
          </a:p>
        </p:txBody>
      </p:sp>
      <p:sp>
        <p:nvSpPr>
          <p:cNvPr id="8" name="Rektangel: avrundede hjørner 7">
            <a:extLst>
              <a:ext uri="{FF2B5EF4-FFF2-40B4-BE49-F238E27FC236}">
                <a16:creationId xmlns:a16="http://schemas.microsoft.com/office/drawing/2014/main" id="{F5E709C0-DEFF-4425-B7FF-AC7C0A0B6E67}"/>
              </a:ext>
            </a:extLst>
          </p:cNvPr>
          <p:cNvSpPr/>
          <p:nvPr/>
        </p:nvSpPr>
        <p:spPr>
          <a:xfrm>
            <a:off x="6233247" y="2215642"/>
            <a:ext cx="2428875" cy="1543051"/>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REGISTRERING &amp; OVERSIKT</a:t>
            </a:r>
          </a:p>
        </p:txBody>
      </p:sp>
      <p:sp>
        <p:nvSpPr>
          <p:cNvPr id="9" name="Rektangel: avrundede hjørner 8">
            <a:extLst>
              <a:ext uri="{FF2B5EF4-FFF2-40B4-BE49-F238E27FC236}">
                <a16:creationId xmlns:a16="http://schemas.microsoft.com/office/drawing/2014/main" id="{A83D72D2-08DF-4CE9-A099-B7F8649E27A8}"/>
              </a:ext>
            </a:extLst>
          </p:cNvPr>
          <p:cNvSpPr/>
          <p:nvPr/>
        </p:nvSpPr>
        <p:spPr>
          <a:xfrm>
            <a:off x="9078408" y="2213651"/>
            <a:ext cx="2428875" cy="1545042"/>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TIDLIG INNSATS</a:t>
            </a:r>
          </a:p>
        </p:txBody>
      </p:sp>
      <p:sp>
        <p:nvSpPr>
          <p:cNvPr id="6" name="Pil: opp 5">
            <a:extLst>
              <a:ext uri="{FF2B5EF4-FFF2-40B4-BE49-F238E27FC236}">
                <a16:creationId xmlns:a16="http://schemas.microsoft.com/office/drawing/2014/main" id="{D27BD22D-CB96-5FD4-EA4E-22B6BF117E69}"/>
              </a:ext>
            </a:extLst>
          </p:cNvPr>
          <p:cNvSpPr/>
          <p:nvPr/>
        </p:nvSpPr>
        <p:spPr>
          <a:xfrm>
            <a:off x="4360207" y="3784248"/>
            <a:ext cx="484632" cy="978408"/>
          </a:xfrm>
          <a:prstGeom prst="upArrow">
            <a:avLst/>
          </a:prstGeom>
          <a:solidFill>
            <a:srgbClr val="F34F0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23979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 skjermbilde, line, Font&#10;&#10;Innhold generert av kunstig intelligens kan være feil.">
            <a:extLst>
              <a:ext uri="{FF2B5EF4-FFF2-40B4-BE49-F238E27FC236}">
                <a16:creationId xmlns:a16="http://schemas.microsoft.com/office/drawing/2014/main" id="{713C1D42-46EC-25F0-401A-B226CB1F342C}"/>
              </a:ext>
            </a:extLst>
          </p:cNvPr>
          <p:cNvPicPr>
            <a:picLocks noChangeAspect="1"/>
          </p:cNvPicPr>
          <p:nvPr/>
        </p:nvPicPr>
        <p:blipFill>
          <a:blip r:embed="rId3"/>
          <a:stretch>
            <a:fillRect/>
          </a:stretch>
        </p:blipFill>
        <p:spPr>
          <a:xfrm>
            <a:off x="1443038" y="819150"/>
            <a:ext cx="9305925" cy="5219700"/>
          </a:xfrm>
          <a:prstGeom prst="rect">
            <a:avLst/>
          </a:prstGeom>
        </p:spPr>
      </p:pic>
    </p:spTree>
    <p:extLst>
      <p:ext uri="{BB962C8B-B14F-4D97-AF65-F5344CB8AC3E}">
        <p14:creationId xmlns:p14="http://schemas.microsoft.com/office/powerpoint/2010/main" val="1211850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AD1C1556-B402-7993-4CC5-548C543780F5}"/>
              </a:ext>
            </a:extLst>
          </p:cNvPr>
          <p:cNvSpPr txBox="1"/>
          <p:nvPr/>
        </p:nvSpPr>
        <p:spPr>
          <a:xfrm>
            <a:off x="2279754" y="2331352"/>
            <a:ext cx="7632491" cy="2739211"/>
          </a:xfrm>
          <a:prstGeom prst="rect">
            <a:avLst/>
          </a:prstGeom>
          <a:noFill/>
        </p:spPr>
        <p:txBody>
          <a:bodyPr wrap="square" lIns="91440" tIns="45720" rIns="91440" bIns="45720" rtlCol="0" anchor="t">
            <a:spAutoFit/>
          </a:bodyPr>
          <a:lstStyle/>
          <a:p>
            <a:r>
              <a:rPr lang="nb-NO" sz="3600" b="0" i="1">
                <a:solidFill>
                  <a:srgbClr val="303030"/>
                </a:solidFill>
                <a:effectLst/>
                <a:latin typeface="Corbel"/>
              </a:rPr>
              <a:t>«Det er viktig at skolen jobber </a:t>
            </a:r>
            <a:r>
              <a:rPr lang="nb-NO" sz="3600" b="0" i="1">
                <a:solidFill>
                  <a:srgbClr val="F34F0D"/>
                </a:solidFill>
                <a:effectLst/>
                <a:latin typeface="Corbel"/>
              </a:rPr>
              <a:t>forebyggende med nærværsarbeid</a:t>
            </a:r>
            <a:r>
              <a:rPr lang="nb-NO" sz="3600" b="0" i="1">
                <a:solidFill>
                  <a:srgbClr val="303030"/>
                </a:solidFill>
                <a:effectLst/>
                <a:latin typeface="Corbel"/>
              </a:rPr>
              <a:t> og fanger opp elever med begynnende fraværsutfordringer».</a:t>
            </a:r>
          </a:p>
          <a:p>
            <a:endParaRPr lang="nb-NO" sz="2800"/>
          </a:p>
        </p:txBody>
      </p:sp>
      <p:pic>
        <p:nvPicPr>
          <p:cNvPr id="6" name="Bilde 5">
            <a:hlinkClick r:id="rId3"/>
            <a:extLst>
              <a:ext uri="{FF2B5EF4-FFF2-40B4-BE49-F238E27FC236}">
                <a16:creationId xmlns:a16="http://schemas.microsoft.com/office/drawing/2014/main" id="{9C6E8B3C-DF51-C6E6-896E-7698D008F135}"/>
              </a:ext>
            </a:extLst>
          </p:cNvPr>
          <p:cNvPicPr>
            <a:picLocks noChangeAspect="1"/>
          </p:cNvPicPr>
          <p:nvPr/>
        </p:nvPicPr>
        <p:blipFill>
          <a:blip r:embed="rId4"/>
          <a:stretch>
            <a:fillRect/>
          </a:stretch>
        </p:blipFill>
        <p:spPr>
          <a:xfrm>
            <a:off x="7737045" y="4785397"/>
            <a:ext cx="3022691" cy="865893"/>
          </a:xfrm>
          <a:prstGeom prst="rect">
            <a:avLst/>
          </a:prstGeom>
          <a:ln>
            <a:noFill/>
          </a:ln>
        </p:spPr>
      </p:pic>
    </p:spTree>
    <p:extLst>
      <p:ext uri="{BB962C8B-B14F-4D97-AF65-F5344CB8AC3E}">
        <p14:creationId xmlns:p14="http://schemas.microsoft.com/office/powerpoint/2010/main" val="1357452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E51BC1-DB60-7EFB-03CD-A9CC93BE63FA}"/>
              </a:ext>
            </a:extLst>
          </p:cNvPr>
          <p:cNvSpPr>
            <a:spLocks noGrp="1"/>
          </p:cNvSpPr>
          <p:nvPr>
            <p:ph type="title"/>
          </p:nvPr>
        </p:nvSpPr>
        <p:spPr>
          <a:xfrm>
            <a:off x="1139795" y="1984978"/>
            <a:ext cx="9875520" cy="3626371"/>
          </a:xfrm>
        </p:spPr>
        <p:txBody>
          <a:bodyPr>
            <a:normAutofit fontScale="90000"/>
          </a:bodyPr>
          <a:lstStyle/>
          <a:p>
            <a:br>
              <a:rPr lang="nb-NO" sz="6000"/>
            </a:br>
            <a:r>
              <a:rPr lang="nb-NO" sz="6000"/>
              <a:t>TILHØRIGHET</a:t>
            </a:r>
            <a:br>
              <a:rPr lang="nb-NO" sz="6000"/>
            </a:br>
            <a:r>
              <a:rPr lang="nb-NO" sz="6000"/>
              <a:t>TRYGGHET</a:t>
            </a:r>
            <a:br>
              <a:rPr lang="nb-NO" sz="6000"/>
            </a:br>
            <a:r>
              <a:rPr lang="nb-NO" sz="6000"/>
              <a:t>MENING</a:t>
            </a:r>
            <a:br>
              <a:rPr lang="nb-NO" sz="6000"/>
            </a:br>
            <a:r>
              <a:rPr lang="nb-NO" sz="6000"/>
              <a:t>MESTRING</a:t>
            </a:r>
            <a:br>
              <a:rPr lang="nb-NO" sz="6000"/>
            </a:br>
            <a:endParaRPr lang="nb-NO" sz="6000"/>
          </a:p>
        </p:txBody>
      </p:sp>
      <p:pic>
        <p:nvPicPr>
          <p:cNvPr id="4" name="Bilde 3">
            <a:extLst>
              <a:ext uri="{FF2B5EF4-FFF2-40B4-BE49-F238E27FC236}">
                <a16:creationId xmlns:a16="http://schemas.microsoft.com/office/drawing/2014/main" id="{31DFF257-0653-679D-D6B3-D6D68826F8EB}"/>
              </a:ext>
            </a:extLst>
          </p:cNvPr>
          <p:cNvPicPr>
            <a:picLocks noChangeAspect="1"/>
          </p:cNvPicPr>
          <p:nvPr/>
        </p:nvPicPr>
        <p:blipFill>
          <a:blip r:embed="rId3"/>
          <a:stretch>
            <a:fillRect/>
          </a:stretch>
        </p:blipFill>
        <p:spPr>
          <a:xfrm>
            <a:off x="6266430" y="1369166"/>
            <a:ext cx="4785775" cy="4438273"/>
          </a:xfrm>
          <a:prstGeom prst="rect">
            <a:avLst/>
          </a:prstGeom>
          <a:ln>
            <a:noFill/>
          </a:ln>
        </p:spPr>
      </p:pic>
    </p:spTree>
    <p:extLst>
      <p:ext uri="{BB962C8B-B14F-4D97-AF65-F5344CB8AC3E}">
        <p14:creationId xmlns:p14="http://schemas.microsoft.com/office/powerpoint/2010/main" val="1490895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5744E4-7783-56AA-459B-782F5E72D311}"/>
              </a:ext>
            </a:extLst>
          </p:cNvPr>
          <p:cNvSpPr>
            <a:spLocks noGrp="1"/>
          </p:cNvSpPr>
          <p:nvPr>
            <p:ph type="title"/>
          </p:nvPr>
        </p:nvSpPr>
        <p:spPr/>
        <p:txBody>
          <a:bodyPr/>
          <a:lstStyle/>
          <a:p>
            <a:r>
              <a:rPr lang="nb-NO"/>
              <a:t>Sjekkliste</a:t>
            </a:r>
          </a:p>
        </p:txBody>
      </p:sp>
      <p:sp>
        <p:nvSpPr>
          <p:cNvPr id="3" name="Plassholder for innhold 2">
            <a:extLst>
              <a:ext uri="{FF2B5EF4-FFF2-40B4-BE49-F238E27FC236}">
                <a16:creationId xmlns:a16="http://schemas.microsoft.com/office/drawing/2014/main" id="{03FBC5BE-81FA-91BA-4A16-179A6976E500}"/>
              </a:ext>
            </a:extLst>
          </p:cNvPr>
          <p:cNvSpPr>
            <a:spLocks noGrp="1"/>
          </p:cNvSpPr>
          <p:nvPr>
            <p:ph idx="1"/>
          </p:nvPr>
        </p:nvSpPr>
        <p:spPr/>
        <p:txBody>
          <a:bodyPr vert="horz" lIns="91440" tIns="45720" rIns="91440" bIns="45720" rtlCol="0" anchor="t">
            <a:normAutofit/>
          </a:bodyPr>
          <a:lstStyle/>
          <a:p>
            <a:r>
              <a:rPr lang="nb-NO"/>
              <a:t>Vi sikrer at alle elevene har trygg relasjon til minst en voksen </a:t>
            </a:r>
          </a:p>
          <a:p>
            <a:r>
              <a:rPr lang="nb-NO"/>
              <a:t>Vi har trygge klasserom for alle</a:t>
            </a:r>
          </a:p>
          <a:p>
            <a:r>
              <a:rPr lang="nb-NO"/>
              <a:t>Vi sikrer at alle elevene opplever faglig mestring i undervisningen</a:t>
            </a:r>
          </a:p>
          <a:p>
            <a:r>
              <a:rPr lang="nb-NO"/>
              <a:t>Vi har friminutt som alle elever opplever som positive og ingen blir stående alene</a:t>
            </a:r>
          </a:p>
          <a:p>
            <a:r>
              <a:rPr lang="nb-NO"/>
              <a:t>Vi har sikret alle overganger (etter helg og ferie, BHG-skole, Barneskole-ungdomsskole osv.)</a:t>
            </a:r>
          </a:p>
          <a:p>
            <a:r>
              <a:rPr lang="nb-NO"/>
              <a:t>Vi tilrettelegger for elever med nevroutviklingsforstyrrelser </a:t>
            </a:r>
          </a:p>
          <a:p>
            <a:r>
              <a:rPr lang="nb-NO"/>
              <a:t>Vi jobber systematisk med trening av sosiale og emosjonelle ferdigheter</a:t>
            </a:r>
          </a:p>
        </p:txBody>
      </p:sp>
    </p:spTree>
    <p:extLst>
      <p:ext uri="{BB962C8B-B14F-4D97-AF65-F5344CB8AC3E}">
        <p14:creationId xmlns:p14="http://schemas.microsoft.com/office/powerpoint/2010/main" val="301904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7" name="Rectangle 26">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29" name="Straight Connector 28">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3FE6F10-B3AD-4403-94CA-F5115528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useBgFill="1">
        <p:nvSpPr>
          <p:cNvPr id="33" name="Rectangle 32">
            <a:extLst>
              <a:ext uri="{FF2B5EF4-FFF2-40B4-BE49-F238E27FC236}">
                <a16:creationId xmlns:a16="http://schemas.microsoft.com/office/drawing/2014/main" id="{364D6A39-A4F7-4B00-9F42-3BC67177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246887"/>
            <a:ext cx="4397755"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5" name="Straight Connector 34">
            <a:extLst>
              <a:ext uri="{FF2B5EF4-FFF2-40B4-BE49-F238E27FC236}">
                <a16:creationId xmlns:a16="http://schemas.microsoft.com/office/drawing/2014/main" id="{13553ADF-88A1-4645-B819-890CA3DF7D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70284" y="4405863"/>
            <a:ext cx="2763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B5D0D97D-7911-4A25-88E2-4D81FD4AB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tel 1">
            <a:extLst>
              <a:ext uri="{FF2B5EF4-FFF2-40B4-BE49-F238E27FC236}">
                <a16:creationId xmlns:a16="http://schemas.microsoft.com/office/drawing/2014/main" id="{BD731AEE-3FD4-4547-A9AE-6AB6D032214F}"/>
              </a:ext>
            </a:extLst>
          </p:cNvPr>
          <p:cNvSpPr>
            <a:spLocks noGrp="1"/>
          </p:cNvSpPr>
          <p:nvPr>
            <p:ph type="title"/>
          </p:nvPr>
        </p:nvSpPr>
        <p:spPr>
          <a:xfrm>
            <a:off x="7550403" y="857675"/>
            <a:ext cx="4412997" cy="3622844"/>
          </a:xfrm>
        </p:spPr>
        <p:txBody>
          <a:bodyPr vert="horz" lIns="91440" tIns="45720" rIns="91440" bIns="45720" rtlCol="0" anchor="b">
            <a:normAutofit/>
          </a:bodyPr>
          <a:lstStyle/>
          <a:p>
            <a:pPr algn="ctr">
              <a:lnSpc>
                <a:spcPct val="85000"/>
              </a:lnSpc>
            </a:pPr>
            <a:r>
              <a:rPr lang="en-US" sz="3800" b="1" cap="all">
                <a:solidFill>
                  <a:srgbClr val="FFFFFF"/>
                </a:solidFill>
              </a:rPr>
              <a:t>TILHØRIGHET</a:t>
            </a:r>
          </a:p>
        </p:txBody>
      </p:sp>
      <p:pic>
        <p:nvPicPr>
          <p:cNvPr id="4" name="Bilde 3">
            <a:extLst>
              <a:ext uri="{FF2B5EF4-FFF2-40B4-BE49-F238E27FC236}">
                <a16:creationId xmlns:a16="http://schemas.microsoft.com/office/drawing/2014/main" id="{C8D5590F-B015-B0A5-2570-8417D6E6C92E}"/>
              </a:ext>
            </a:extLst>
          </p:cNvPr>
          <p:cNvPicPr>
            <a:picLocks noChangeAspect="1"/>
          </p:cNvPicPr>
          <p:nvPr/>
        </p:nvPicPr>
        <p:blipFill>
          <a:blip r:embed="rId3"/>
          <a:srcRect l="5123" t="-1022"/>
          <a:stretch/>
        </p:blipFill>
        <p:spPr>
          <a:xfrm>
            <a:off x="637571" y="658033"/>
            <a:ext cx="6657625" cy="5549094"/>
          </a:xfrm>
          <a:prstGeom prst="rect">
            <a:avLst/>
          </a:prstGeom>
          <a:ln>
            <a:noFill/>
          </a:ln>
        </p:spPr>
      </p:pic>
    </p:spTree>
    <p:extLst>
      <p:ext uri="{BB962C8B-B14F-4D97-AF65-F5344CB8AC3E}">
        <p14:creationId xmlns:p14="http://schemas.microsoft.com/office/powerpoint/2010/main" val="36755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3">
            <a:extLst>
              <a:ext uri="{FF2B5EF4-FFF2-40B4-BE49-F238E27FC236}">
                <a16:creationId xmlns:a16="http://schemas.microsoft.com/office/drawing/2014/main" id="{3DF52D6E-16B4-5516-51C6-D60D948983C1}"/>
              </a:ext>
            </a:extLst>
          </p:cNvPr>
          <p:cNvSpPr txBox="1">
            <a:spLocks/>
          </p:cNvSpPr>
          <p:nvPr/>
        </p:nvSpPr>
        <p:spPr>
          <a:xfrm>
            <a:off x="985506" y="2051740"/>
            <a:ext cx="4352976" cy="3703601"/>
          </a:xfrm>
          <a:prstGeom prst="rect">
            <a:avLst/>
          </a:prstGeom>
        </p:spPr>
        <p:txBody>
          <a:bodyPr vert="horz" lIns="91440" tIns="45720" rIns="91440" bIns="45720" rtlCol="0" anchor="t">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36657A"/>
              </a:buClr>
              <a:buSzPct val="80000"/>
              <a:buFont typeface="Corbel" pitchFamily="34" charset="0"/>
              <a:buNone/>
              <a:tabLst/>
              <a:defRPr/>
            </a:pPr>
            <a:r>
              <a:rPr kumimoji="0" lang="nb-NO" sz="4800" b="1" i="0" u="none" strike="noStrike" kern="1200" cap="none" spc="0" normalizeH="0" baseline="0" noProof="0">
                <a:ln>
                  <a:noFill/>
                </a:ln>
                <a:solidFill>
                  <a:prstClr val="black"/>
                </a:solidFill>
                <a:effectLst/>
                <a:uLnTx/>
                <a:uFillTx/>
                <a:latin typeface="Corbel" panose="020B0503020204020204"/>
                <a:ea typeface="+mn-ea"/>
                <a:cs typeface="+mn-cs"/>
              </a:rPr>
              <a:t>TILHØRIGHET</a:t>
            </a:r>
          </a:p>
          <a:p>
            <a:pPr marL="45720" indent="0">
              <a:buNone/>
            </a:pPr>
            <a:r>
              <a:rPr lang="nb-NO" sz="2800" i="1"/>
              <a:t>«Jeg føler at jeg hører til i denne gruppa og </a:t>
            </a:r>
            <a:br>
              <a:rPr lang="nb-NO" sz="2800" i="1"/>
            </a:br>
            <a:r>
              <a:rPr lang="nb-NO" sz="2800" i="1"/>
              <a:t>jeg opplever å være verdsatt for den jeg er»</a:t>
            </a:r>
          </a:p>
          <a:p>
            <a:pPr marL="0" indent="0">
              <a:buNone/>
            </a:pPr>
            <a:r>
              <a:rPr lang="nb-NO" sz="2400"/>
              <a:t>	</a:t>
            </a:r>
            <a:endParaRPr kumimoji="0" lang="nb-NO" sz="24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3" name="Plassholder for innhold 2">
            <a:extLst>
              <a:ext uri="{FF2B5EF4-FFF2-40B4-BE49-F238E27FC236}">
                <a16:creationId xmlns:a16="http://schemas.microsoft.com/office/drawing/2014/main" id="{E0647534-9136-DED5-D2AB-7D51A76A6B9C}"/>
              </a:ext>
            </a:extLst>
          </p:cNvPr>
          <p:cNvSpPr>
            <a:spLocks noGrp="1"/>
          </p:cNvSpPr>
          <p:nvPr>
            <p:ph sz="half" idx="2"/>
          </p:nvPr>
        </p:nvSpPr>
        <p:spPr/>
        <p:txBody>
          <a:bodyPr vert="horz" lIns="91440" tIns="45720" rIns="91440" bIns="45720" rtlCol="0" anchor="t">
            <a:normAutofit/>
          </a:bodyPr>
          <a:lstStyle/>
          <a:p>
            <a:pPr marL="45720" indent="0">
              <a:lnSpc>
                <a:spcPct val="107000"/>
              </a:lnSpc>
              <a:spcAft>
                <a:spcPts val="800"/>
              </a:spcAft>
              <a:buNone/>
            </a:pPr>
            <a:r>
              <a:rPr lang="nb-NO" sz="1800">
                <a:latin typeface="Aptos"/>
                <a:ea typeface="Aptos" panose="020B0004020202020204" pitchFamily="34" charset="0"/>
                <a:cs typeface="Times New Roman"/>
              </a:rPr>
              <a:t>Tenk på både små og store tiltak som styrker elevenes opplevelse av tilhørighet?</a:t>
            </a:r>
            <a:endParaRPr lang="nb-NO" sz="1800">
              <a:effectLst/>
              <a:latin typeface="Aptos"/>
              <a:ea typeface="Aptos" panose="020B0004020202020204" pitchFamily="34" charset="0"/>
              <a:cs typeface="Times New Roman" panose="02020603050405020304" pitchFamily="18" charset="0"/>
            </a:endParaRPr>
          </a:p>
          <a:p>
            <a:pPr marL="388620" indent="-342900">
              <a:lnSpc>
                <a:spcPct val="107000"/>
              </a:lnSpc>
              <a:spcAft>
                <a:spcPts val="800"/>
              </a:spcAft>
              <a:buFont typeface="+mj-lt"/>
              <a:buAutoNum type="alphaLcParenR"/>
            </a:pPr>
            <a:r>
              <a:rPr lang="nb-NO" sz="1800">
                <a:effectLst/>
                <a:latin typeface="Aptos"/>
                <a:ea typeface="Aptos" panose="020B0004020202020204" pitchFamily="34" charset="0"/>
                <a:cs typeface="Times New Roman"/>
              </a:rPr>
              <a:t>Hva gjør vi allerede</a:t>
            </a:r>
            <a:r>
              <a:rPr lang="nb-NO" sz="1800">
                <a:latin typeface="Aptos"/>
                <a:ea typeface="Aptos" panose="020B0004020202020204" pitchFamily="34" charset="0"/>
                <a:cs typeface="Times New Roman"/>
              </a:rPr>
              <a:t> som fungerer</a:t>
            </a:r>
            <a:r>
              <a:rPr lang="nb-NO" sz="1800">
                <a:effectLst/>
                <a:latin typeface="Aptos"/>
                <a:ea typeface="Aptos" panose="020B0004020202020204" pitchFamily="34" charset="0"/>
                <a:cs typeface="Times New Roman"/>
              </a:rPr>
              <a:t>?</a:t>
            </a:r>
          </a:p>
          <a:p>
            <a:pPr marL="388620" indent="-342900">
              <a:lnSpc>
                <a:spcPct val="107000"/>
              </a:lnSpc>
              <a:spcAft>
                <a:spcPts val="800"/>
              </a:spcAft>
              <a:buFont typeface="+mj-lt"/>
              <a:buAutoNum type="alphaLcParenR"/>
            </a:pPr>
            <a:r>
              <a:rPr lang="nb-NO" sz="1800">
                <a:latin typeface="Aptos"/>
                <a:ea typeface="Aptos" panose="020B0004020202020204" pitchFamily="34" charset="0"/>
                <a:cs typeface="Times New Roman"/>
              </a:rPr>
              <a:t>Hva mer kan vi gjøre</a:t>
            </a:r>
            <a:r>
              <a:rPr lang="nb-NO" sz="1800">
                <a:effectLst/>
                <a:latin typeface="Aptos"/>
                <a:ea typeface="Aptos" panose="020B0004020202020204" pitchFamily="34" charset="0"/>
                <a:cs typeface="Times New Roman"/>
              </a:rPr>
              <a:t>? – kom med konkrete forslag</a:t>
            </a:r>
            <a:r>
              <a:rPr lang="nb-NO" sz="1800">
                <a:latin typeface="Aptos"/>
                <a:ea typeface="Aptos" panose="020B0004020202020204" pitchFamily="34" charset="0"/>
                <a:cs typeface="Times New Roman"/>
              </a:rPr>
              <a:t> på klasse og skolenivå!</a:t>
            </a:r>
            <a:endParaRPr lang="nb-NO" sz="1800">
              <a:effectLst/>
              <a:latin typeface="Aptos"/>
              <a:ea typeface="Aptos" panose="020B0004020202020204" pitchFamily="34" charset="0"/>
              <a:cs typeface="Times New Roman"/>
            </a:endParaRPr>
          </a:p>
          <a:p>
            <a:pPr marL="0" indent="0">
              <a:buNone/>
            </a:pPr>
            <a:endParaRPr lang="nb-NO" sz="1800">
              <a:latin typeface="Aptos"/>
              <a:cs typeface="Times New Roman"/>
            </a:endParaRPr>
          </a:p>
        </p:txBody>
      </p:sp>
    </p:spTree>
    <p:extLst>
      <p:ext uri="{BB962C8B-B14F-4D97-AF65-F5344CB8AC3E}">
        <p14:creationId xmlns:p14="http://schemas.microsoft.com/office/powerpoint/2010/main" val="176271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7" name="Rectangle 26">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29" name="Straight Connector 28">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3FE6F10-B3AD-4403-94CA-F5115528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useBgFill="1">
        <p:nvSpPr>
          <p:cNvPr id="33" name="Rectangle 32">
            <a:extLst>
              <a:ext uri="{FF2B5EF4-FFF2-40B4-BE49-F238E27FC236}">
                <a16:creationId xmlns:a16="http://schemas.microsoft.com/office/drawing/2014/main" id="{364D6A39-A4F7-4B00-9F42-3BC67177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246887"/>
            <a:ext cx="4397755"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5" name="Straight Connector 34">
            <a:extLst>
              <a:ext uri="{FF2B5EF4-FFF2-40B4-BE49-F238E27FC236}">
                <a16:creationId xmlns:a16="http://schemas.microsoft.com/office/drawing/2014/main" id="{13553ADF-88A1-4645-B819-890CA3DF7D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70284" y="4405863"/>
            <a:ext cx="2763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B5D0D97D-7911-4A25-88E2-4D81FD4AB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tel 1">
            <a:extLst>
              <a:ext uri="{FF2B5EF4-FFF2-40B4-BE49-F238E27FC236}">
                <a16:creationId xmlns:a16="http://schemas.microsoft.com/office/drawing/2014/main" id="{BD731AEE-3FD4-4547-A9AE-6AB6D032214F}"/>
              </a:ext>
            </a:extLst>
          </p:cNvPr>
          <p:cNvSpPr>
            <a:spLocks noGrp="1"/>
          </p:cNvSpPr>
          <p:nvPr>
            <p:ph type="title"/>
          </p:nvPr>
        </p:nvSpPr>
        <p:spPr>
          <a:xfrm>
            <a:off x="7550403" y="857675"/>
            <a:ext cx="4412997" cy="3622844"/>
          </a:xfrm>
        </p:spPr>
        <p:txBody>
          <a:bodyPr vert="horz" lIns="91440" tIns="45720" rIns="91440" bIns="45720" rtlCol="0" anchor="b">
            <a:normAutofit/>
          </a:bodyPr>
          <a:lstStyle/>
          <a:p>
            <a:pPr algn="ctr">
              <a:lnSpc>
                <a:spcPct val="85000"/>
              </a:lnSpc>
            </a:pPr>
            <a:r>
              <a:rPr lang="en-US" sz="3800" b="1" cap="all">
                <a:solidFill>
                  <a:srgbClr val="FFFFFF"/>
                </a:solidFill>
              </a:rPr>
              <a:t>TRYGGHET</a:t>
            </a:r>
          </a:p>
        </p:txBody>
      </p:sp>
      <p:pic>
        <p:nvPicPr>
          <p:cNvPr id="6" name="Bilde 5">
            <a:extLst>
              <a:ext uri="{FF2B5EF4-FFF2-40B4-BE49-F238E27FC236}">
                <a16:creationId xmlns:a16="http://schemas.microsoft.com/office/drawing/2014/main" id="{7D9A1AE9-1CD2-F892-F49F-0AB44BBAA6FC}"/>
              </a:ext>
            </a:extLst>
          </p:cNvPr>
          <p:cNvPicPr>
            <a:picLocks noChangeAspect="1"/>
          </p:cNvPicPr>
          <p:nvPr/>
        </p:nvPicPr>
        <p:blipFill>
          <a:blip r:embed="rId3"/>
          <a:srcRect l="2474" r="3386"/>
          <a:stretch/>
        </p:blipFill>
        <p:spPr>
          <a:xfrm>
            <a:off x="236220" y="1336160"/>
            <a:ext cx="7306563" cy="5285619"/>
          </a:xfrm>
          <a:prstGeom prst="rect">
            <a:avLst/>
          </a:prstGeom>
        </p:spPr>
      </p:pic>
    </p:spTree>
    <p:extLst>
      <p:ext uri="{BB962C8B-B14F-4D97-AF65-F5344CB8AC3E}">
        <p14:creationId xmlns:p14="http://schemas.microsoft.com/office/powerpoint/2010/main" val="268957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3">
            <a:extLst>
              <a:ext uri="{FF2B5EF4-FFF2-40B4-BE49-F238E27FC236}">
                <a16:creationId xmlns:a16="http://schemas.microsoft.com/office/drawing/2014/main" id="{3DF52D6E-16B4-5516-51C6-D60D948983C1}"/>
              </a:ext>
            </a:extLst>
          </p:cNvPr>
          <p:cNvSpPr txBox="1">
            <a:spLocks/>
          </p:cNvSpPr>
          <p:nvPr/>
        </p:nvSpPr>
        <p:spPr>
          <a:xfrm>
            <a:off x="1387458" y="2554857"/>
            <a:ext cx="4528305" cy="3209942"/>
          </a:xfrm>
          <a:prstGeom prst="rect">
            <a:avLst/>
          </a:prstGeom>
        </p:spPr>
        <p:txBody>
          <a:bodyPr vert="horz" lIns="91440" tIns="45720" rIns="91440" bIns="45720" rtlCol="0" anchor="t">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None/>
            </a:pPr>
            <a:r>
              <a:rPr lang="nb-NO" sz="4800" b="1">
                <a:solidFill>
                  <a:schemeClr val="tx1"/>
                </a:solidFill>
              </a:rPr>
              <a:t>TRYGGHET</a:t>
            </a:r>
          </a:p>
          <a:p>
            <a:pPr marL="45720" indent="0">
              <a:buNone/>
            </a:pPr>
            <a:r>
              <a:rPr lang="nb-NO" sz="2800" i="1"/>
              <a:t>"Jeg opplever at andre møter meg på en god måte og jeg har noen å søke hjelp hos hvis jeg blir utrygg".    </a:t>
            </a:r>
          </a:p>
          <a:p>
            <a:pPr marL="0" indent="0">
              <a:buNone/>
            </a:pPr>
            <a:r>
              <a:rPr lang="nb-NO" sz="2400"/>
              <a:t>	</a:t>
            </a:r>
            <a:endParaRPr lang="nb-NO" sz="2400">
              <a:solidFill>
                <a:schemeClr val="tx1"/>
              </a:solidFill>
            </a:endParaRPr>
          </a:p>
        </p:txBody>
      </p:sp>
      <p:sp>
        <p:nvSpPr>
          <p:cNvPr id="7" name="Plassholder for innhold 2">
            <a:extLst>
              <a:ext uri="{FF2B5EF4-FFF2-40B4-BE49-F238E27FC236}">
                <a16:creationId xmlns:a16="http://schemas.microsoft.com/office/drawing/2014/main" id="{CC673381-DBD0-85B5-E7D7-E9DC94D42A90}"/>
              </a:ext>
            </a:extLst>
          </p:cNvPr>
          <p:cNvSpPr txBox="1">
            <a:spLocks/>
          </p:cNvSpPr>
          <p:nvPr/>
        </p:nvSpPr>
        <p:spPr>
          <a:xfrm>
            <a:off x="6276238" y="2554857"/>
            <a:ext cx="4754880" cy="3057667"/>
          </a:xfrm>
          <a:prstGeom prst="rect">
            <a:avLst/>
          </a:prstGeom>
        </p:spPr>
        <p:txBody>
          <a:bodyPr vert="horz" lIns="91440" tIns="45720" rIns="91440" bIns="45720" rtlCol="0" anchor="t">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nSpc>
                <a:spcPct val="107000"/>
              </a:lnSpc>
              <a:spcAft>
                <a:spcPts val="800"/>
              </a:spcAft>
              <a:buFont typeface="Corbel" pitchFamily="34" charset="0"/>
              <a:buNone/>
            </a:pPr>
            <a:r>
              <a:rPr lang="nb-NO" sz="1800">
                <a:latin typeface="Aptos"/>
                <a:ea typeface="Aptos" panose="020B0004020202020204" pitchFamily="34" charset="0"/>
                <a:cs typeface="Times New Roman"/>
              </a:rPr>
              <a:t>Tenk på både små og store tiltak som styrker elevenes opplevelse av trygghet?</a:t>
            </a:r>
            <a:endParaRPr lang="nb-NO" sz="1800">
              <a:latin typeface="Aptos"/>
              <a:ea typeface="Aptos" panose="020B0004020202020204" pitchFamily="34" charset="0"/>
              <a:cs typeface="Times New Roman" panose="02020603050405020304" pitchFamily="18" charset="0"/>
            </a:endParaRPr>
          </a:p>
          <a:p>
            <a:pPr marL="388620" indent="-342900">
              <a:lnSpc>
                <a:spcPct val="107000"/>
              </a:lnSpc>
              <a:spcAft>
                <a:spcPts val="800"/>
              </a:spcAft>
              <a:buFont typeface="+mj-lt"/>
              <a:buAutoNum type="alphaLcParenR"/>
            </a:pPr>
            <a:r>
              <a:rPr lang="nb-NO" sz="1800">
                <a:latin typeface="Aptos"/>
                <a:ea typeface="Aptos" panose="020B0004020202020204" pitchFamily="34" charset="0"/>
                <a:cs typeface="Times New Roman"/>
              </a:rPr>
              <a:t>Hva gjør vi allerede som fungerer?</a:t>
            </a:r>
          </a:p>
          <a:p>
            <a:pPr marL="388620" indent="-342900">
              <a:lnSpc>
                <a:spcPct val="107000"/>
              </a:lnSpc>
              <a:spcAft>
                <a:spcPts val="800"/>
              </a:spcAft>
              <a:buFont typeface="+mj-lt"/>
              <a:buAutoNum type="alphaLcParenR"/>
            </a:pPr>
            <a:r>
              <a:rPr lang="nb-NO" sz="1800">
                <a:latin typeface="Aptos"/>
                <a:ea typeface="Aptos" panose="020B0004020202020204" pitchFamily="34" charset="0"/>
                <a:cs typeface="Times New Roman"/>
              </a:rPr>
              <a:t>Hva mer kan vi gjøre? – kom med konkrete forslag på klasse og skolenivå!</a:t>
            </a:r>
          </a:p>
          <a:p>
            <a:pPr marL="0" indent="0">
              <a:buFont typeface="Corbel" pitchFamily="34" charset="0"/>
              <a:buNone/>
            </a:pPr>
            <a:endParaRPr lang="nb-NO" sz="1800">
              <a:latin typeface="Aptos"/>
              <a:cs typeface="Times New Roman"/>
            </a:endParaRPr>
          </a:p>
        </p:txBody>
      </p:sp>
    </p:spTree>
    <p:extLst>
      <p:ext uri="{BB962C8B-B14F-4D97-AF65-F5344CB8AC3E}">
        <p14:creationId xmlns:p14="http://schemas.microsoft.com/office/powerpoint/2010/main" val="353811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9D3AD5-1767-0EFF-DC2F-BCF8D0DB3034}"/>
              </a:ext>
            </a:extLst>
          </p:cNvPr>
          <p:cNvSpPr>
            <a:spLocks noGrp="1"/>
          </p:cNvSpPr>
          <p:nvPr>
            <p:ph type="ctrTitle"/>
          </p:nvPr>
        </p:nvSpPr>
        <p:spPr/>
        <p:txBody>
          <a:bodyPr/>
          <a:lstStyle/>
          <a:p>
            <a:r>
              <a:rPr lang="nb-NO"/>
              <a:t>PAUSE</a:t>
            </a:r>
          </a:p>
        </p:txBody>
      </p:sp>
    </p:spTree>
    <p:extLst>
      <p:ext uri="{BB962C8B-B14F-4D97-AF65-F5344CB8AC3E}">
        <p14:creationId xmlns:p14="http://schemas.microsoft.com/office/powerpoint/2010/main" val="2991419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7" name="Rectangle 26">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29" name="Straight Connector 28">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3FE6F10-B3AD-4403-94CA-F5115528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useBgFill="1">
        <p:nvSpPr>
          <p:cNvPr id="33" name="Rectangle 32">
            <a:extLst>
              <a:ext uri="{FF2B5EF4-FFF2-40B4-BE49-F238E27FC236}">
                <a16:creationId xmlns:a16="http://schemas.microsoft.com/office/drawing/2014/main" id="{364D6A39-A4F7-4B00-9F42-3BC67177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246887"/>
            <a:ext cx="4397755"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5" name="Straight Connector 34">
            <a:extLst>
              <a:ext uri="{FF2B5EF4-FFF2-40B4-BE49-F238E27FC236}">
                <a16:creationId xmlns:a16="http://schemas.microsoft.com/office/drawing/2014/main" id="{13553ADF-88A1-4645-B819-890CA3DF7D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70284" y="4405863"/>
            <a:ext cx="2763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B5D0D97D-7911-4A25-88E2-4D81FD4AB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tel 1">
            <a:extLst>
              <a:ext uri="{FF2B5EF4-FFF2-40B4-BE49-F238E27FC236}">
                <a16:creationId xmlns:a16="http://schemas.microsoft.com/office/drawing/2014/main" id="{BD731AEE-3FD4-4547-A9AE-6AB6D032214F}"/>
              </a:ext>
            </a:extLst>
          </p:cNvPr>
          <p:cNvSpPr>
            <a:spLocks noGrp="1"/>
          </p:cNvSpPr>
          <p:nvPr>
            <p:ph type="title"/>
          </p:nvPr>
        </p:nvSpPr>
        <p:spPr>
          <a:xfrm>
            <a:off x="7550403" y="857675"/>
            <a:ext cx="4412997" cy="3622844"/>
          </a:xfrm>
        </p:spPr>
        <p:txBody>
          <a:bodyPr vert="horz" lIns="91440" tIns="45720" rIns="91440" bIns="45720" rtlCol="0" anchor="b">
            <a:normAutofit/>
          </a:bodyPr>
          <a:lstStyle/>
          <a:p>
            <a:pPr algn="ctr">
              <a:lnSpc>
                <a:spcPct val="85000"/>
              </a:lnSpc>
            </a:pPr>
            <a:r>
              <a:rPr lang="en-US" sz="3800" b="1" cap="all">
                <a:solidFill>
                  <a:srgbClr val="FFFFFF"/>
                </a:solidFill>
              </a:rPr>
              <a:t>MENING</a:t>
            </a:r>
          </a:p>
        </p:txBody>
      </p:sp>
      <p:pic>
        <p:nvPicPr>
          <p:cNvPr id="4" name="Bilde 3">
            <a:extLst>
              <a:ext uri="{FF2B5EF4-FFF2-40B4-BE49-F238E27FC236}">
                <a16:creationId xmlns:a16="http://schemas.microsoft.com/office/drawing/2014/main" id="{0386185F-05D4-7B7C-2672-0FC844C6263C}"/>
              </a:ext>
            </a:extLst>
          </p:cNvPr>
          <p:cNvPicPr>
            <a:picLocks noChangeAspect="1"/>
          </p:cNvPicPr>
          <p:nvPr/>
        </p:nvPicPr>
        <p:blipFill>
          <a:blip r:embed="rId3"/>
          <a:stretch>
            <a:fillRect/>
          </a:stretch>
        </p:blipFill>
        <p:spPr>
          <a:xfrm>
            <a:off x="973581" y="1454656"/>
            <a:ext cx="5829300" cy="3962400"/>
          </a:xfrm>
          <a:prstGeom prst="rect">
            <a:avLst/>
          </a:prstGeom>
          <a:ln>
            <a:noFill/>
          </a:ln>
        </p:spPr>
      </p:pic>
    </p:spTree>
    <p:extLst>
      <p:ext uri="{BB962C8B-B14F-4D97-AF65-F5344CB8AC3E}">
        <p14:creationId xmlns:p14="http://schemas.microsoft.com/office/powerpoint/2010/main" val="347292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3">
            <a:extLst>
              <a:ext uri="{FF2B5EF4-FFF2-40B4-BE49-F238E27FC236}">
                <a16:creationId xmlns:a16="http://schemas.microsoft.com/office/drawing/2014/main" id="{3DF52D6E-16B4-5516-51C6-D60D948983C1}"/>
              </a:ext>
            </a:extLst>
          </p:cNvPr>
          <p:cNvSpPr txBox="1">
            <a:spLocks/>
          </p:cNvSpPr>
          <p:nvPr/>
        </p:nvSpPr>
        <p:spPr>
          <a:xfrm>
            <a:off x="1169508" y="2253804"/>
            <a:ext cx="4754880" cy="3299832"/>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36657A"/>
              </a:buClr>
              <a:buSzPct val="80000"/>
              <a:buFont typeface="Corbel" pitchFamily="34" charset="0"/>
              <a:buNone/>
              <a:tabLst/>
              <a:defRPr/>
            </a:pPr>
            <a:r>
              <a:rPr lang="nb-NO" sz="4800" b="1">
                <a:solidFill>
                  <a:prstClr val="black"/>
                </a:solidFill>
                <a:latin typeface="Corbel" panose="020B0503020204020204"/>
              </a:rPr>
              <a:t>MENING</a:t>
            </a:r>
            <a:endParaRPr kumimoji="0" lang="nb-NO" sz="4800" b="1" i="0" u="none" strike="noStrike" kern="1200" cap="none" spc="0" normalizeH="0" baseline="0" noProof="0">
              <a:ln>
                <a:noFill/>
              </a:ln>
              <a:solidFill>
                <a:prstClr val="black"/>
              </a:solidFill>
              <a:effectLst/>
              <a:uLnTx/>
              <a:uFillTx/>
              <a:latin typeface="Corbel" panose="020B0503020204020204"/>
              <a:ea typeface="+mn-ea"/>
              <a:cs typeface="+mn-cs"/>
            </a:endParaRPr>
          </a:p>
          <a:p>
            <a:pPr marL="45720" marR="0" lvl="0" indent="0" algn="l" defTabSz="914400" rtl="0" eaLnBrk="1" fontAlgn="auto" latinLnBrk="0" hangingPunct="1">
              <a:lnSpc>
                <a:spcPct val="90000"/>
              </a:lnSpc>
              <a:spcBef>
                <a:spcPts val="1400"/>
              </a:spcBef>
              <a:spcAft>
                <a:spcPts val="0"/>
              </a:spcAft>
              <a:buClr>
                <a:srgbClr val="36657A"/>
              </a:buClr>
              <a:buSzPct val="80000"/>
              <a:buNone/>
              <a:tabLst/>
              <a:defRPr/>
            </a:pPr>
            <a:r>
              <a:rPr lang="nb-NO" sz="2800" i="1"/>
              <a:t>«Jeg opplever at det er betydningsfullt og engasjerende å gå på skolen, både sosialt og faglig»</a:t>
            </a:r>
          </a:p>
        </p:txBody>
      </p:sp>
      <p:sp>
        <p:nvSpPr>
          <p:cNvPr id="7" name="Plassholder for innhold 2">
            <a:extLst>
              <a:ext uri="{FF2B5EF4-FFF2-40B4-BE49-F238E27FC236}">
                <a16:creationId xmlns:a16="http://schemas.microsoft.com/office/drawing/2014/main" id="{7C69837E-3222-511A-F1C6-EBF392E4FC93}"/>
              </a:ext>
            </a:extLst>
          </p:cNvPr>
          <p:cNvSpPr txBox="1">
            <a:spLocks/>
          </p:cNvSpPr>
          <p:nvPr/>
        </p:nvSpPr>
        <p:spPr>
          <a:xfrm>
            <a:off x="6267612" y="2253804"/>
            <a:ext cx="4754880" cy="4023360"/>
          </a:xfrm>
          <a:prstGeom prst="rect">
            <a:avLst/>
          </a:prstGeom>
        </p:spPr>
        <p:txBody>
          <a:bodyPr vert="horz" lIns="91440" tIns="45720" rIns="91440" bIns="45720" rtlCol="0" anchor="t">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nSpc>
                <a:spcPct val="107000"/>
              </a:lnSpc>
              <a:spcAft>
                <a:spcPts val="800"/>
              </a:spcAft>
              <a:buFont typeface="Corbel" pitchFamily="34" charset="0"/>
              <a:buNone/>
            </a:pPr>
            <a:r>
              <a:rPr lang="nb-NO" sz="1800">
                <a:latin typeface="Aptos"/>
                <a:ea typeface="Aptos" panose="020B0004020202020204" pitchFamily="34" charset="0"/>
                <a:cs typeface="Times New Roman"/>
              </a:rPr>
              <a:t>Tenk på både små og store tiltak som styrker elevenes opplevelse av mening i skolehverdagen?</a:t>
            </a:r>
            <a:endParaRPr lang="nb-NO" sz="1800">
              <a:latin typeface="Aptos"/>
              <a:ea typeface="Aptos" panose="020B0004020202020204" pitchFamily="34" charset="0"/>
              <a:cs typeface="Times New Roman" panose="02020603050405020304" pitchFamily="18" charset="0"/>
            </a:endParaRPr>
          </a:p>
          <a:p>
            <a:pPr marL="388620" indent="-342900">
              <a:lnSpc>
                <a:spcPct val="107000"/>
              </a:lnSpc>
              <a:spcAft>
                <a:spcPts val="800"/>
              </a:spcAft>
              <a:buFont typeface="+mj-lt"/>
              <a:buAutoNum type="alphaLcParenR"/>
            </a:pPr>
            <a:r>
              <a:rPr lang="nb-NO" sz="1800">
                <a:latin typeface="Aptos"/>
                <a:ea typeface="Aptos" panose="020B0004020202020204" pitchFamily="34" charset="0"/>
                <a:cs typeface="Times New Roman"/>
              </a:rPr>
              <a:t>Hva gjør vi allerede som fungerer?</a:t>
            </a:r>
          </a:p>
          <a:p>
            <a:pPr marL="388620" indent="-342900">
              <a:lnSpc>
                <a:spcPct val="107000"/>
              </a:lnSpc>
              <a:spcAft>
                <a:spcPts val="800"/>
              </a:spcAft>
              <a:buFont typeface="+mj-lt"/>
              <a:buAutoNum type="alphaLcParenR"/>
            </a:pPr>
            <a:r>
              <a:rPr lang="nb-NO" sz="1800">
                <a:latin typeface="Aptos"/>
                <a:ea typeface="Aptos" panose="020B0004020202020204" pitchFamily="34" charset="0"/>
                <a:cs typeface="Times New Roman"/>
              </a:rPr>
              <a:t>Hva mer kan vi gjøre? – kom med konkrete forslag på klasse og skolenivå!</a:t>
            </a:r>
          </a:p>
          <a:p>
            <a:pPr marL="0" indent="0">
              <a:buFont typeface="Corbel" pitchFamily="34" charset="0"/>
              <a:buNone/>
            </a:pPr>
            <a:endParaRPr lang="nb-NO" sz="1800">
              <a:latin typeface="Aptos"/>
              <a:cs typeface="Times New Roman"/>
            </a:endParaRPr>
          </a:p>
        </p:txBody>
      </p:sp>
    </p:spTree>
    <p:extLst>
      <p:ext uri="{BB962C8B-B14F-4D97-AF65-F5344CB8AC3E}">
        <p14:creationId xmlns:p14="http://schemas.microsoft.com/office/powerpoint/2010/main" val="330698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7" name="Rectangle 26">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29" name="Straight Connector 28">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3FE6F10-B3AD-4403-94CA-F5115528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useBgFill="1">
        <p:nvSpPr>
          <p:cNvPr id="33" name="Rectangle 32">
            <a:extLst>
              <a:ext uri="{FF2B5EF4-FFF2-40B4-BE49-F238E27FC236}">
                <a16:creationId xmlns:a16="http://schemas.microsoft.com/office/drawing/2014/main" id="{364D6A39-A4F7-4B00-9F42-3BC67177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246887"/>
            <a:ext cx="4397755"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5" name="Straight Connector 34">
            <a:extLst>
              <a:ext uri="{FF2B5EF4-FFF2-40B4-BE49-F238E27FC236}">
                <a16:creationId xmlns:a16="http://schemas.microsoft.com/office/drawing/2014/main" id="{13553ADF-88A1-4645-B819-890CA3DF7D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70284" y="4405863"/>
            <a:ext cx="2763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B5D0D97D-7911-4A25-88E2-4D81FD4AB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tel 1">
            <a:extLst>
              <a:ext uri="{FF2B5EF4-FFF2-40B4-BE49-F238E27FC236}">
                <a16:creationId xmlns:a16="http://schemas.microsoft.com/office/drawing/2014/main" id="{BD731AEE-3FD4-4547-A9AE-6AB6D032214F}"/>
              </a:ext>
            </a:extLst>
          </p:cNvPr>
          <p:cNvSpPr>
            <a:spLocks noGrp="1"/>
          </p:cNvSpPr>
          <p:nvPr>
            <p:ph type="title"/>
          </p:nvPr>
        </p:nvSpPr>
        <p:spPr>
          <a:xfrm>
            <a:off x="7550403" y="857675"/>
            <a:ext cx="4412997" cy="3622844"/>
          </a:xfrm>
        </p:spPr>
        <p:txBody>
          <a:bodyPr vert="horz" lIns="91440" tIns="45720" rIns="91440" bIns="45720" rtlCol="0" anchor="b">
            <a:normAutofit/>
          </a:bodyPr>
          <a:lstStyle/>
          <a:p>
            <a:pPr algn="ctr">
              <a:lnSpc>
                <a:spcPct val="85000"/>
              </a:lnSpc>
            </a:pPr>
            <a:r>
              <a:rPr lang="en-US" sz="3800" b="1" cap="all">
                <a:solidFill>
                  <a:srgbClr val="FFFFFF"/>
                </a:solidFill>
              </a:rPr>
              <a:t>MESTRING</a:t>
            </a:r>
          </a:p>
        </p:txBody>
      </p:sp>
      <p:pic>
        <p:nvPicPr>
          <p:cNvPr id="4" name="Bilde 3">
            <a:extLst>
              <a:ext uri="{FF2B5EF4-FFF2-40B4-BE49-F238E27FC236}">
                <a16:creationId xmlns:a16="http://schemas.microsoft.com/office/drawing/2014/main" id="{ABA8A6A3-C088-6B16-82FD-F7F801154603}"/>
              </a:ext>
            </a:extLst>
          </p:cNvPr>
          <p:cNvPicPr>
            <a:picLocks noChangeAspect="1"/>
          </p:cNvPicPr>
          <p:nvPr/>
        </p:nvPicPr>
        <p:blipFill>
          <a:blip r:embed="rId3"/>
          <a:stretch>
            <a:fillRect/>
          </a:stretch>
        </p:blipFill>
        <p:spPr>
          <a:xfrm>
            <a:off x="602026" y="408213"/>
            <a:ext cx="6539707" cy="6055285"/>
          </a:xfrm>
          <a:prstGeom prst="rect">
            <a:avLst/>
          </a:prstGeom>
        </p:spPr>
      </p:pic>
    </p:spTree>
    <p:extLst>
      <p:ext uri="{BB962C8B-B14F-4D97-AF65-F5344CB8AC3E}">
        <p14:creationId xmlns:p14="http://schemas.microsoft.com/office/powerpoint/2010/main" val="237016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3">
            <a:extLst>
              <a:ext uri="{FF2B5EF4-FFF2-40B4-BE49-F238E27FC236}">
                <a16:creationId xmlns:a16="http://schemas.microsoft.com/office/drawing/2014/main" id="{3DF52D6E-16B4-5516-51C6-D60D948983C1}"/>
              </a:ext>
            </a:extLst>
          </p:cNvPr>
          <p:cNvSpPr txBox="1">
            <a:spLocks/>
          </p:cNvSpPr>
          <p:nvPr/>
        </p:nvSpPr>
        <p:spPr>
          <a:xfrm>
            <a:off x="1327497" y="2286000"/>
            <a:ext cx="4319882" cy="3052482"/>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36657A"/>
              </a:buClr>
              <a:buSzPct val="80000"/>
              <a:buFont typeface="Corbel" pitchFamily="34" charset="0"/>
              <a:buNone/>
              <a:tabLst/>
              <a:defRPr/>
            </a:pPr>
            <a:r>
              <a:rPr lang="nb-NO" sz="4800" b="1">
                <a:solidFill>
                  <a:prstClr val="black"/>
                </a:solidFill>
                <a:latin typeface="Corbel" panose="020B0503020204020204"/>
              </a:rPr>
              <a:t>MESTRING</a:t>
            </a:r>
            <a:endParaRPr kumimoji="0" lang="nb-NO" sz="4800" b="1" i="0" u="none" strike="noStrike" kern="1200" cap="none" spc="0" normalizeH="0" baseline="0" noProof="0">
              <a:ln>
                <a:noFill/>
              </a:ln>
              <a:solidFill>
                <a:prstClr val="black"/>
              </a:solidFill>
              <a:effectLst/>
              <a:uLnTx/>
              <a:uFillTx/>
              <a:latin typeface="Corbel" panose="020B0503020204020204"/>
              <a:ea typeface="+mn-ea"/>
              <a:cs typeface="+mn-cs"/>
            </a:endParaRPr>
          </a:p>
          <a:p>
            <a:pPr marL="45720" marR="0" lvl="0" indent="0" algn="l" defTabSz="914400" rtl="0" eaLnBrk="1" fontAlgn="auto" latinLnBrk="0" hangingPunct="1">
              <a:lnSpc>
                <a:spcPct val="90000"/>
              </a:lnSpc>
              <a:spcBef>
                <a:spcPts val="1400"/>
              </a:spcBef>
              <a:spcAft>
                <a:spcPts val="0"/>
              </a:spcAft>
              <a:buClr>
                <a:srgbClr val="36657A"/>
              </a:buClr>
              <a:buSzPct val="80000"/>
              <a:buNone/>
              <a:tabLst/>
              <a:defRPr/>
            </a:pPr>
            <a:r>
              <a:rPr lang="nb-NO" sz="2800" i="1"/>
              <a:t>«Jeg opplever å mestre det som er forventet av meg på skolen, både faglig og sosialt» </a:t>
            </a:r>
          </a:p>
          <a:p>
            <a:pPr marL="0" indent="0">
              <a:buNone/>
            </a:pPr>
            <a:r>
              <a:rPr lang="nb-NO" sz="2400"/>
              <a:t>	</a:t>
            </a:r>
            <a:endParaRPr kumimoji="0" lang="nb-NO" sz="24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7" name="Plassholder for innhold 2">
            <a:extLst>
              <a:ext uri="{FF2B5EF4-FFF2-40B4-BE49-F238E27FC236}">
                <a16:creationId xmlns:a16="http://schemas.microsoft.com/office/drawing/2014/main" id="{39BABD5B-9018-D479-0BC6-130E41D3D381}"/>
              </a:ext>
            </a:extLst>
          </p:cNvPr>
          <p:cNvSpPr txBox="1">
            <a:spLocks/>
          </p:cNvSpPr>
          <p:nvPr/>
        </p:nvSpPr>
        <p:spPr>
          <a:xfrm>
            <a:off x="6267612" y="2057400"/>
            <a:ext cx="4754880" cy="4023360"/>
          </a:xfrm>
          <a:prstGeom prst="rect">
            <a:avLst/>
          </a:prstGeom>
        </p:spPr>
        <p:txBody>
          <a:bodyPr vert="horz" lIns="91440" tIns="45720" rIns="91440" bIns="45720" rtlCol="0" anchor="t">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nSpc>
                <a:spcPct val="107000"/>
              </a:lnSpc>
              <a:spcAft>
                <a:spcPts val="800"/>
              </a:spcAft>
              <a:buFont typeface="Corbel" pitchFamily="34" charset="0"/>
              <a:buNone/>
            </a:pPr>
            <a:r>
              <a:rPr lang="nb-NO" sz="1800">
                <a:latin typeface="Aptos"/>
                <a:ea typeface="Aptos" panose="020B0004020202020204" pitchFamily="34" charset="0"/>
                <a:cs typeface="Times New Roman"/>
              </a:rPr>
              <a:t>Tenk på både små og store tiltak som styrker elevenes opplevelse av mestring?</a:t>
            </a:r>
            <a:endParaRPr lang="nb-NO" sz="1800">
              <a:latin typeface="Aptos"/>
              <a:ea typeface="Aptos" panose="020B0004020202020204" pitchFamily="34" charset="0"/>
              <a:cs typeface="Times New Roman" panose="02020603050405020304" pitchFamily="18" charset="0"/>
            </a:endParaRPr>
          </a:p>
          <a:p>
            <a:pPr marL="388620" indent="-342900">
              <a:lnSpc>
                <a:spcPct val="107000"/>
              </a:lnSpc>
              <a:spcAft>
                <a:spcPts val="800"/>
              </a:spcAft>
              <a:buFont typeface="+mj-lt"/>
              <a:buAutoNum type="alphaLcParenR"/>
            </a:pPr>
            <a:r>
              <a:rPr lang="nb-NO" sz="1800">
                <a:latin typeface="Aptos"/>
                <a:ea typeface="Aptos" panose="020B0004020202020204" pitchFamily="34" charset="0"/>
                <a:cs typeface="Times New Roman"/>
              </a:rPr>
              <a:t>Hva gjør vi allerede som fungerer?</a:t>
            </a:r>
          </a:p>
          <a:p>
            <a:pPr marL="388620" indent="-342900">
              <a:lnSpc>
                <a:spcPct val="107000"/>
              </a:lnSpc>
              <a:spcAft>
                <a:spcPts val="800"/>
              </a:spcAft>
              <a:buFont typeface="+mj-lt"/>
              <a:buAutoNum type="alphaLcParenR"/>
            </a:pPr>
            <a:r>
              <a:rPr lang="nb-NO" sz="1800">
                <a:latin typeface="Aptos"/>
                <a:ea typeface="Aptos" panose="020B0004020202020204" pitchFamily="34" charset="0"/>
                <a:cs typeface="Times New Roman"/>
              </a:rPr>
              <a:t>Hva mer kan vi gjøre? – kom med konkrete forslag på klasse og skolenivå!</a:t>
            </a:r>
          </a:p>
          <a:p>
            <a:pPr marL="0" indent="0">
              <a:buFont typeface="Corbel" pitchFamily="34" charset="0"/>
              <a:buNone/>
            </a:pPr>
            <a:endParaRPr lang="nb-NO" sz="1800">
              <a:latin typeface="Aptos"/>
              <a:cs typeface="Times New Roman"/>
            </a:endParaRPr>
          </a:p>
        </p:txBody>
      </p:sp>
    </p:spTree>
    <p:extLst>
      <p:ext uri="{BB962C8B-B14F-4D97-AF65-F5344CB8AC3E}">
        <p14:creationId xmlns:p14="http://schemas.microsoft.com/office/powerpoint/2010/main" val="180575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19299A-6EBA-4BE0-E366-AF687485959A}"/>
              </a:ext>
            </a:extLst>
          </p:cNvPr>
          <p:cNvSpPr>
            <a:spLocks noGrp="1"/>
          </p:cNvSpPr>
          <p:nvPr>
            <p:ph type="title"/>
          </p:nvPr>
        </p:nvSpPr>
        <p:spPr>
          <a:xfrm>
            <a:off x="1143000" y="762000"/>
            <a:ext cx="9875520" cy="1356360"/>
          </a:xfrm>
        </p:spPr>
        <p:txBody>
          <a:bodyPr/>
          <a:lstStyle/>
          <a:p>
            <a:r>
              <a:rPr lang="nb-NO"/>
              <a:t>Jobb sammen på team</a:t>
            </a:r>
          </a:p>
        </p:txBody>
      </p:sp>
      <p:sp>
        <p:nvSpPr>
          <p:cNvPr id="3" name="Plassholder for innhold 2">
            <a:extLst>
              <a:ext uri="{FF2B5EF4-FFF2-40B4-BE49-F238E27FC236}">
                <a16:creationId xmlns:a16="http://schemas.microsoft.com/office/drawing/2014/main" id="{52D4A56A-8FC3-1848-D179-C417804C2493}"/>
              </a:ext>
            </a:extLst>
          </p:cNvPr>
          <p:cNvSpPr>
            <a:spLocks noGrp="1"/>
          </p:cNvSpPr>
          <p:nvPr>
            <p:ph idx="1"/>
          </p:nvPr>
        </p:nvSpPr>
        <p:spPr>
          <a:xfrm>
            <a:off x="1143000" y="2118361"/>
            <a:ext cx="9872871" cy="3977640"/>
          </a:xfrm>
        </p:spPr>
        <p:txBody>
          <a:bodyPr vert="horz" lIns="91440" tIns="45720" rIns="91440" bIns="45720" rtlCol="0" anchor="t">
            <a:normAutofit/>
          </a:bodyPr>
          <a:lstStyle/>
          <a:p>
            <a:pPr marL="45720" indent="0">
              <a:lnSpc>
                <a:spcPct val="107000"/>
              </a:lnSpc>
              <a:spcAft>
                <a:spcPts val="800"/>
              </a:spcAft>
              <a:buNone/>
            </a:pPr>
            <a:r>
              <a:rPr lang="nb-NO" sz="2800" i="1">
                <a:latin typeface="Aptos"/>
                <a:ea typeface="Aptos" panose="020B0004020202020204" pitchFamily="34" charset="0"/>
                <a:cs typeface="Times New Roman"/>
              </a:rPr>
              <a:t>Dere har nå kommet frem til mange gode tiltak. </a:t>
            </a:r>
            <a:br>
              <a:rPr lang="nb-NO" sz="2800" i="1">
                <a:latin typeface="Aptos"/>
                <a:ea typeface="Aptos" panose="020B0004020202020204" pitchFamily="34" charset="0"/>
                <a:cs typeface="Times New Roman"/>
              </a:rPr>
            </a:br>
            <a:br>
              <a:rPr lang="nb-NO" sz="2800" i="1">
                <a:latin typeface="Aptos"/>
                <a:ea typeface="Aptos" panose="020B0004020202020204" pitchFamily="34" charset="0"/>
                <a:cs typeface="Times New Roman"/>
              </a:rPr>
            </a:br>
            <a:r>
              <a:rPr lang="nb-NO" sz="2800" i="1">
                <a:latin typeface="Aptos"/>
                <a:ea typeface="Aptos" panose="020B0004020202020204" pitchFamily="34" charset="0"/>
                <a:cs typeface="Times New Roman"/>
              </a:rPr>
              <a:t>Velg de tiltakene som vil gi best utbytte for elevene.</a:t>
            </a:r>
            <a:br>
              <a:rPr lang="nb-NO" sz="2800" i="1">
                <a:latin typeface="Aptos"/>
                <a:ea typeface="Aptos" panose="020B0004020202020204" pitchFamily="34" charset="0"/>
                <a:cs typeface="Times New Roman"/>
              </a:rPr>
            </a:br>
            <a:r>
              <a:rPr lang="nb-NO" sz="2800" i="1">
                <a:latin typeface="Aptos"/>
                <a:ea typeface="Aptos" panose="020B0004020202020204" pitchFamily="34" charset="0"/>
                <a:cs typeface="Times New Roman"/>
              </a:rPr>
              <a:t>Maks 3 fra hvert av kjerneområdene </a:t>
            </a:r>
            <a:br>
              <a:rPr lang="nb-NO" sz="2800" i="1">
                <a:latin typeface="Aptos"/>
                <a:ea typeface="Aptos" panose="020B0004020202020204" pitchFamily="34" charset="0"/>
                <a:cs typeface="Times New Roman"/>
              </a:rPr>
            </a:br>
            <a:r>
              <a:rPr lang="nb-NO" sz="2800" b="1" i="1">
                <a:latin typeface="Aptos"/>
                <a:ea typeface="Aptos" panose="020B0004020202020204" pitchFamily="34" charset="0"/>
                <a:cs typeface="Times New Roman"/>
              </a:rPr>
              <a:t>(tilhørighet, trygghet, mening og mestring).</a:t>
            </a:r>
            <a:br>
              <a:rPr lang="nb-NO" sz="2800" b="1" i="1">
                <a:latin typeface="Aptos"/>
                <a:ea typeface="Aptos" panose="020B0004020202020204" pitchFamily="34" charset="0"/>
                <a:cs typeface="Times New Roman"/>
              </a:rPr>
            </a:br>
            <a:br>
              <a:rPr lang="nb-NO" sz="2800" b="1" i="1">
                <a:latin typeface="Aptos"/>
                <a:ea typeface="Aptos" panose="020B0004020202020204" pitchFamily="34" charset="0"/>
                <a:cs typeface="Times New Roman"/>
              </a:rPr>
            </a:br>
            <a:r>
              <a:rPr lang="nb-NO" sz="2800" i="1">
                <a:latin typeface="Aptos"/>
                <a:ea typeface="Aptos" panose="020B0004020202020204" pitchFamily="34" charset="0"/>
                <a:cs typeface="Times New Roman"/>
              </a:rPr>
              <a:t>Husk at tiltakene må være gjennomførbare hos dere!</a:t>
            </a:r>
          </a:p>
          <a:p>
            <a:pPr marL="45720" indent="0">
              <a:lnSpc>
                <a:spcPct val="107000"/>
              </a:lnSpc>
              <a:spcAft>
                <a:spcPts val="800"/>
              </a:spcAft>
              <a:buNone/>
            </a:pPr>
            <a:endParaRPr lang="nb-NO" sz="2800" i="1">
              <a:effectLst/>
              <a:latin typeface="Aptos" panose="020B0004020202020204" pitchFamily="34" charset="0"/>
              <a:ea typeface="Aptos" panose="020B0004020202020204" pitchFamily="34" charset="0"/>
              <a:cs typeface="Times New Roman" panose="02020603050405020304" pitchFamily="18" charset="0"/>
            </a:endParaRPr>
          </a:p>
          <a:p>
            <a:pPr marL="45720" indent="0">
              <a:lnSpc>
                <a:spcPct val="107000"/>
              </a:lnSpc>
              <a:spcAft>
                <a:spcPts val="800"/>
              </a:spcAft>
              <a:buNone/>
            </a:pPr>
            <a:endParaRPr lang="nb-NO" sz="2800" i="1">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64937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3FE6F10-B3AD-4403-94CA-F5115528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364D6A39-A4F7-4B00-9F42-3BC67177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246887"/>
            <a:ext cx="4397755"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13553ADF-88A1-4645-B819-890CA3DF7D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70284" y="4405863"/>
            <a:ext cx="2763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5D0D97D-7911-4A25-88E2-4D81FD4AB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tel 1">
            <a:extLst>
              <a:ext uri="{FF2B5EF4-FFF2-40B4-BE49-F238E27FC236}">
                <a16:creationId xmlns:a16="http://schemas.microsoft.com/office/drawing/2014/main" id="{CE0150BC-CFC4-5A3A-615E-973639687C15}"/>
              </a:ext>
            </a:extLst>
          </p:cNvPr>
          <p:cNvSpPr>
            <a:spLocks noGrp="1"/>
          </p:cNvSpPr>
          <p:nvPr>
            <p:ph type="title"/>
          </p:nvPr>
        </p:nvSpPr>
        <p:spPr>
          <a:xfrm>
            <a:off x="8195138" y="857675"/>
            <a:ext cx="3113366" cy="3622844"/>
          </a:xfrm>
        </p:spPr>
        <p:txBody>
          <a:bodyPr vert="horz" lIns="91440" tIns="45720" rIns="91440" bIns="45720" rtlCol="0" anchor="b">
            <a:normAutofit/>
          </a:bodyPr>
          <a:lstStyle/>
          <a:p>
            <a:pPr algn="ctr">
              <a:lnSpc>
                <a:spcPct val="85000"/>
              </a:lnSpc>
            </a:pPr>
            <a:r>
              <a:rPr lang="en-US" sz="4600" b="1" cap="all">
                <a:solidFill>
                  <a:srgbClr val="FFFFFF"/>
                </a:solidFill>
              </a:rPr>
              <a:t>Deling av gode tiltak og innspill i plenum</a:t>
            </a:r>
          </a:p>
        </p:txBody>
      </p:sp>
      <p:pic>
        <p:nvPicPr>
          <p:cNvPr id="7" name="Plassholder for innhold 6" descr="Personer som spiller puslespill">
            <a:extLst>
              <a:ext uri="{FF2B5EF4-FFF2-40B4-BE49-F238E27FC236}">
                <a16:creationId xmlns:a16="http://schemas.microsoft.com/office/drawing/2014/main" id="{62DCC1F1-6CBB-96D1-1F5C-336EBDEFFF39}"/>
              </a:ext>
            </a:extLst>
          </p:cNvPr>
          <p:cNvPicPr>
            <a:picLocks noGrp="1" noChangeAspect="1"/>
          </p:cNvPicPr>
          <p:nvPr>
            <p:ph idx="1"/>
          </p:nvPr>
        </p:nvPicPr>
        <p:blipFill>
          <a:blip r:embed="rId3"/>
          <a:srcRect l="4841" r="16658" b="-2"/>
          <a:stretch/>
        </p:blipFill>
        <p:spPr>
          <a:xfrm>
            <a:off x="872064" y="857675"/>
            <a:ext cx="6045576" cy="5140669"/>
          </a:xfrm>
          <a:prstGeom prst="rect">
            <a:avLst/>
          </a:prstGeom>
        </p:spPr>
      </p:pic>
    </p:spTree>
    <p:extLst>
      <p:ext uri="{BB962C8B-B14F-4D97-AF65-F5344CB8AC3E}">
        <p14:creationId xmlns:p14="http://schemas.microsoft.com/office/powerpoint/2010/main" val="1707148808"/>
      </p:ext>
    </p:extLst>
  </p:cSld>
  <p:clrMapOvr>
    <a:masterClrMapping/>
  </p:clrMapOvr>
</p:sld>
</file>

<file path=ppt/theme/theme1.xml><?xml version="1.0" encoding="utf-8"?>
<a:theme xmlns:a="http://schemas.openxmlformats.org/drawingml/2006/main" name="Basis">
  <a:themeElements>
    <a:clrScheme name="Egendefinert 3">
      <a:dk1>
        <a:sysClr val="windowText" lastClr="000000"/>
      </a:dk1>
      <a:lt1>
        <a:sysClr val="window" lastClr="FFFFFF"/>
      </a:lt1>
      <a:dk2>
        <a:srgbClr val="242852"/>
      </a:dk2>
      <a:lt2>
        <a:srgbClr val="ACCBF9"/>
      </a:lt2>
      <a:accent1>
        <a:srgbClr val="36657A"/>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4EA5CF7084168408D04C6944A2A2863" ma:contentTypeVersion="19" ma:contentTypeDescription="Opprett et nytt dokument." ma:contentTypeScope="" ma:versionID="ebe24189afbd7b8fed6d3f56512ae8f5">
  <xsd:schema xmlns:xsd="http://www.w3.org/2001/XMLSchema" xmlns:xs="http://www.w3.org/2001/XMLSchema" xmlns:p="http://schemas.microsoft.com/office/2006/metadata/properties" xmlns:ns2="dbbb80e0-930f-4cc0-a653-a32a2bd11a7b" xmlns:ns3="7e1b27ce-18a8-45bf-a469-99d72ea9821f" xmlns:ns4="http://schemas.microsoft.com/sharepoint/v4" targetNamespace="http://schemas.microsoft.com/office/2006/metadata/properties" ma:root="true" ma:fieldsID="49fbf9130b7f73716db25c83df8ed53e" ns2:_="" ns3:_="" ns4:_="">
    <xsd:import namespace="dbbb80e0-930f-4cc0-a653-a32a2bd11a7b"/>
    <xsd:import namespace="7e1b27ce-18a8-45bf-a469-99d72ea9821f"/>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2:SharedWithUsers" minOccurs="0"/>
                <xsd:element ref="ns2:SharedWithDetail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b80e0-930f-4cc0-a653-a32a2bd11a7b"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6" nillable="true" ma:displayName="Taxonomy Catch All Column" ma:hidden="true" ma:list="{8ca3c936-1fa4-4777-82ee-11b619b5e2c7}" ma:internalName="TaxCatchAll" ma:showField="CatchAllData" ma:web="dbbb80e0-930f-4cc0-a653-a32a2bd11a7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e1b27ce-18a8-45bf-a469-99d72ea9821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69872920-8874-458c-b4b1-0395e122fb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9"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lcf76f155ced4ddcb4097134ff3c332f xmlns="7e1b27ce-18a8-45bf-a469-99d72ea9821f">
      <Terms xmlns="http://schemas.microsoft.com/office/infopath/2007/PartnerControls"/>
    </lcf76f155ced4ddcb4097134ff3c332f>
    <TaxCatchAll xmlns="dbbb80e0-930f-4cc0-a653-a32a2bd11a7b" xsi:nil="true"/>
    <_dlc_DocId xmlns="dbbb80e0-930f-4cc0-a653-a32a2bd11a7b">XZ2SMR235X74-1828633435-148007</_dlc_DocId>
    <_dlc_DocIdUrl xmlns="dbbb80e0-930f-4cc0-a653-a32a2bd11a7b">
      <Url>https://vfbno.sharepoint.com/sites/Filarkiv/_layouts/15/DocIdRedir.aspx?ID=XZ2SMR235X74-1828633435-148007</Url>
      <Description>XZ2SMR235X74-1828633435-148007</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28859B5-6581-4480-AA35-A27D28487629}">
  <ds:schemaRefs>
    <ds:schemaRef ds:uri="http://schemas.microsoft.com/sharepoint/v3/contenttype/forms"/>
  </ds:schemaRefs>
</ds:datastoreItem>
</file>

<file path=customXml/itemProps2.xml><?xml version="1.0" encoding="utf-8"?>
<ds:datastoreItem xmlns:ds="http://schemas.openxmlformats.org/officeDocument/2006/customXml" ds:itemID="{99F1240D-4B38-40AC-BE92-50EE087D7FCB}">
  <ds:schemaRefs>
    <ds:schemaRef ds:uri="7e1b27ce-18a8-45bf-a469-99d72ea9821f"/>
    <ds:schemaRef ds:uri="dbbb80e0-930f-4cc0-a653-a32a2bd11a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4"/>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C5E5833-ABA5-4027-8F03-9FDE25B2CD43}">
  <ds:schemaRefs>
    <ds:schemaRef ds:uri="7e1b27ce-18a8-45bf-a469-99d72ea9821f"/>
    <ds:schemaRef ds:uri="dbbb80e0-930f-4cc0-a653-a32a2bd11a7b"/>
    <ds:schemaRef ds:uri="http://schemas.microsoft.com/office/2006/metadata/properties"/>
    <ds:schemaRef ds:uri="http://schemas.microsoft.com/office/infopath/2007/PartnerControls"/>
    <ds:schemaRef ds:uri="http://schemas.microsoft.com/sharepoint/v4"/>
  </ds:schemaRefs>
</ds:datastoreItem>
</file>

<file path=customXml/itemProps4.xml><?xml version="1.0" encoding="utf-8"?>
<ds:datastoreItem xmlns:ds="http://schemas.openxmlformats.org/officeDocument/2006/customXml" ds:itemID="{FB5C4CB8-22AB-44C5-A783-88E28CAE20D9}">
  <ds:schemaRefs>
    <ds:schemaRef ds:uri="http://schemas.microsoft.com/sharepoint/events"/>
  </ds:schemaRefs>
</ds:datastoreItem>
</file>

<file path=docMetadata/LabelInfo.xml><?xml version="1.0" encoding="utf-8"?>
<clbl:labelList xmlns:clbl="http://schemas.microsoft.com/office/2020/mipLabelMetadata">
  <clbl:label id="{a5a66368-d49e-4bf5-af9a-6ccbf48e6655}" enabled="0" method="" siteId="{a5a66368-d49e-4bf5-af9a-6ccbf48e6655}"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16</Notes>
  <HiddenSlides>0</HiddenSlide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Basis</vt:lpstr>
      <vt:lpstr>HDOfficeLightV0</vt:lpstr>
      <vt:lpstr>FOREBYGGING AV  SKOLEFRAVÆR     </vt:lpstr>
      <vt:lpstr>PowerPoint Presentation</vt:lpstr>
      <vt:lpstr>PowerPoint Presentation</vt:lpstr>
      <vt:lpstr>PowerPoint Presentation</vt:lpstr>
      <vt:lpstr> TILHØRIGHET TRYGGHET MENING MESTRING </vt:lpstr>
      <vt:lpstr>Sjekkliste</vt:lpstr>
      <vt:lpstr>TILHØRIGHET</vt:lpstr>
      <vt:lpstr>PowerPoint Presentation</vt:lpstr>
      <vt:lpstr>TRYGGHET</vt:lpstr>
      <vt:lpstr>PowerPoint Presentation</vt:lpstr>
      <vt:lpstr>PAUSE</vt:lpstr>
      <vt:lpstr>MENING</vt:lpstr>
      <vt:lpstr>PowerPoint Presentation</vt:lpstr>
      <vt:lpstr>MESTRING</vt:lpstr>
      <vt:lpstr>PowerPoint Presentation</vt:lpstr>
      <vt:lpstr>Jobb sammen på team</vt:lpstr>
      <vt:lpstr>Deling av gode tiltak og innspill i plenum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NÆRVÆRSSKOLEN VOLLEBEKK</dc:title>
  <dc:creator>Silje Hrafa Tjersland</dc:creator>
  <cp:revision>1</cp:revision>
  <cp:lastPrinted>2024-10-28T15:36:37Z</cp:lastPrinted>
  <dcterms:created xsi:type="dcterms:W3CDTF">2021-04-20T10:21:56Z</dcterms:created>
  <dcterms:modified xsi:type="dcterms:W3CDTF">2025-02-20T14:32:15Z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0x01010004EA5CF7084168408D04C6944A2A2863</vt:lpwstr>
  </property>
  <property fmtid="{D5CDD505-2E9C-101B-9397-08002B2CF9AE}" pid="3" name="_dlc_DocIdItemGuid">
    <vt:lpwstr>5a16fea9-eed8-4e77-88b6-686fba6b02b1</vt:lpwstr>
  </property>
  <property fmtid="{D5CDD505-2E9C-101B-9397-08002B2CF9AE}" pid="4" name="MediaServiceImageTags">
    <vt:lpwstr/>
  </property>
</Properties>
</file>